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7" r:id="rId6"/>
    <p:sldId id="259" r:id="rId7"/>
    <p:sldId id="258" r:id="rId8"/>
    <p:sldId id="269" r:id="rId9"/>
    <p:sldId id="272" r:id="rId10"/>
    <p:sldId id="319" r:id="rId11"/>
    <p:sldId id="320" r:id="rId12"/>
    <p:sldId id="322" r:id="rId13"/>
    <p:sldId id="321" r:id="rId14"/>
    <p:sldId id="323" r:id="rId15"/>
    <p:sldId id="261" r:id="rId16"/>
    <p:sldId id="265" r:id="rId17"/>
    <p:sldId id="314" r:id="rId18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A9A9A9"/>
    <a:srgbClr val="000F2E"/>
    <a:srgbClr val="600000"/>
    <a:srgbClr val="000000"/>
    <a:srgbClr val="3D0859"/>
    <a:srgbClr val="26A6D1"/>
    <a:srgbClr val="C9C4BC"/>
    <a:srgbClr val="685135"/>
    <a:srgbClr val="BDA0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3FEDA8-2989-4113-89A6-2F01A44ECCAD}" v="79" dt="2023-11-25T00:53:15.6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5226" autoAdjust="0"/>
  </p:normalViewPr>
  <p:slideViewPr>
    <p:cSldViewPr snapToGrid="0">
      <p:cViewPr varScale="1">
        <p:scale>
          <a:sx n="111" d="100"/>
          <a:sy n="111" d="100"/>
        </p:scale>
        <p:origin x="60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286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BEAF03AE-1CC2-475F-B909-50970E9699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B63C45E-73BA-4C86-A24F-A5006B4E7B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818194E8-D661-40DE-B280-7B2C87AB1041}" type="datetime1">
              <a:rPr lang="pt-BR" smtClean="0"/>
              <a:t>10/04/2025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71DB874-DF6A-4AFA-8055-4AD7EE4CE3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7677078F-04CB-4625-B536-5BCAA2EC6C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BE0EF92D-82DD-4142-BCE8-036B91487D2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70708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8EBB4043-2558-4275-98A4-028200132C84}" type="datetime1">
              <a:rPr lang="pt-BR" smtClean="0"/>
              <a:t>10/04/2025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C58EC616-C518-4358-9496-6C33B2F5FA5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323220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58EC616-C518-4358-9496-6C33B2F5FA56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8689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58EC616-C518-4358-9496-6C33B2F5FA56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2268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58EC616-C518-4358-9496-6C33B2F5FA56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375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58EC616-C518-4358-9496-6C33B2F5FA56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3538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58EC616-C518-4358-9496-6C33B2F5FA56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34519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6726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58EC616-C518-4358-9496-6C33B2F5FA56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5290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58EC616-C518-4358-9496-6C33B2F5FA56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67446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544ACCFF-64A9-40AA-93F9-86E3CE016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769" y="2683895"/>
            <a:ext cx="5278514" cy="2862225"/>
          </a:xfrm>
          <a:prstGeom prst="rect">
            <a:avLst/>
          </a:prstGeom>
        </p:spPr>
        <p:txBody>
          <a:bodyPr rtlCol="0" anchor="b"/>
          <a:lstStyle>
            <a:lvl1pPr>
              <a:lnSpc>
                <a:spcPct val="100000"/>
              </a:lnSpc>
              <a:defRPr lang="pt-BR" sz="5000" cap="all" spc="200" baseline="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AD785D0F-160C-4A31-93B3-F251B07307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5636" y="5568698"/>
            <a:ext cx="5278514" cy="618142"/>
          </a:xfrm>
          <a:prstGeom prst="rect">
            <a:avLst/>
          </a:prstGeom>
        </p:spPr>
        <p:txBody>
          <a:bodyPr rtlCol="0" anchor="t"/>
          <a:lstStyle>
            <a:lvl1pPr marL="0" indent="0">
              <a:buNone/>
              <a:defRPr lang="pt-BR" sz="2000" b="0" i="0" spc="200" baseline="0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pt-BR"/>
              <a:t>Clique para adicionar um nome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31CCC134-2698-41E9-A225-76300EF59E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43875" y="947737"/>
            <a:ext cx="4048124" cy="49625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 spc="400" baseline="0"/>
            </a:lvl1pPr>
          </a:lstStyle>
          <a:p>
            <a:pPr rtl="0"/>
            <a:r>
              <a:rPr lang="pt-BR"/>
              <a:t>Clique para adicionar foto</a:t>
            </a:r>
          </a:p>
        </p:txBody>
      </p:sp>
    </p:spTree>
    <p:extLst>
      <p:ext uri="{BB962C8B-B14F-4D97-AF65-F5344CB8AC3E}">
        <p14:creationId xmlns:p14="http://schemas.microsoft.com/office/powerpoint/2010/main" val="2127806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çamento do produto">
    <p:bg>
      <p:bgPr>
        <a:solidFill>
          <a:schemeClr val="bg1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78101351-79F8-4AD7-A22B-E7AFB1C69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274260"/>
            <a:ext cx="12192000" cy="2583739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E09A49BC-8099-40DE-8210-5A1CBAA42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7872"/>
          </a:xfrm>
          <a:prstGeom prst="rect">
            <a:avLst/>
          </a:prstGeom>
        </p:spPr>
        <p:txBody>
          <a:bodyPr rtlCol="0"/>
          <a:lstStyle>
            <a:lvl1pPr algn="ctr">
              <a:defRPr lang="pt-BR" sz="3200" cap="all" spc="200" baseline="0">
                <a:solidFill>
                  <a:schemeClr val="accent4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45B7BBE6-4278-4E33-9044-72A2E0C0E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8564" y="1585733"/>
            <a:ext cx="2065188" cy="3995918"/>
          </a:xfrm>
          <a:prstGeom prst="rect">
            <a:avLst/>
          </a:prstGeom>
          <a:solidFill>
            <a:srgbClr val="3E7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600E549E-0E7C-4599-B51C-97AA7E52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32832" y="1585733"/>
            <a:ext cx="2065188" cy="3995918"/>
          </a:xfrm>
          <a:prstGeom prst="rect">
            <a:avLst/>
          </a:prstGeom>
          <a:solidFill>
            <a:srgbClr val="93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F7C507F-AD4D-47B6-88C3-C1D0154FB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63405" y="1585733"/>
            <a:ext cx="2065188" cy="3995918"/>
          </a:xfrm>
          <a:prstGeom prst="rect">
            <a:avLst/>
          </a:prstGeom>
          <a:solidFill>
            <a:srgbClr val="6272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EA0266B1-BBD1-44C0-8D4C-4E651D320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93980" y="1585733"/>
            <a:ext cx="2065188" cy="3995918"/>
          </a:xfrm>
          <a:prstGeom prst="rect">
            <a:avLst/>
          </a:prstGeom>
          <a:solidFill>
            <a:srgbClr val="BDA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D71BB1CE-E3FA-4E7F-A54B-3FB675098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1052" y="1585733"/>
            <a:ext cx="2065188" cy="3995918"/>
          </a:xfrm>
          <a:prstGeom prst="rect">
            <a:avLst/>
          </a:prstGeom>
          <a:solidFill>
            <a:srgbClr val="6851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15D11F63-A3DB-4EB1-9148-6E8C6678D1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7843" y="2434147"/>
            <a:ext cx="1826631" cy="776287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lang="pt-BR" sz="2000" cap="all" normalizeH="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Adicionar texto</a:t>
            </a:r>
          </a:p>
        </p:txBody>
      </p:sp>
      <p:sp>
        <p:nvSpPr>
          <p:cNvPr id="29" name="Espaço Reservado para Texto 22">
            <a:extLst>
              <a:ext uri="{FF2B5EF4-FFF2-40B4-BE49-F238E27FC236}">
                <a16:creationId xmlns:a16="http://schemas.microsoft.com/office/drawing/2014/main" id="{96E63495-7407-4360-95F6-82D0C68813B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7843" y="3267049"/>
            <a:ext cx="1826631" cy="1527689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lang="pt-BR" sz="14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Adicionar texto</a:t>
            </a:r>
          </a:p>
        </p:txBody>
      </p:sp>
      <p:sp>
        <p:nvSpPr>
          <p:cNvPr id="32" name="Espaço Reservado para Texto 22">
            <a:extLst>
              <a:ext uri="{FF2B5EF4-FFF2-40B4-BE49-F238E27FC236}">
                <a16:creationId xmlns:a16="http://schemas.microsoft.com/office/drawing/2014/main" id="{3A879552-0B9C-48EC-8D07-A24DB252D6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52111" y="2443870"/>
            <a:ext cx="1826631" cy="776287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lang="pt-BR" sz="2000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Adicionar texto</a:t>
            </a:r>
          </a:p>
        </p:txBody>
      </p:sp>
      <p:sp>
        <p:nvSpPr>
          <p:cNvPr id="33" name="Espaço Reservado para Texto 22">
            <a:extLst>
              <a:ext uri="{FF2B5EF4-FFF2-40B4-BE49-F238E27FC236}">
                <a16:creationId xmlns:a16="http://schemas.microsoft.com/office/drawing/2014/main" id="{8337BD60-5C54-4FEC-A9D6-5C29EB9479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2111" y="3276772"/>
            <a:ext cx="1826631" cy="1527689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lang="pt-BR" sz="14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Adicionar texto</a:t>
            </a:r>
          </a:p>
        </p:txBody>
      </p:sp>
      <p:sp>
        <p:nvSpPr>
          <p:cNvPr id="34" name="Espaço Reservado para Texto 22">
            <a:extLst>
              <a:ext uri="{FF2B5EF4-FFF2-40B4-BE49-F238E27FC236}">
                <a16:creationId xmlns:a16="http://schemas.microsoft.com/office/drawing/2014/main" id="{25F7073D-87C3-473A-9A04-748C3F6826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82684" y="2434147"/>
            <a:ext cx="1826631" cy="776287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lang="pt-BR" sz="2000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Adicionar texto</a:t>
            </a:r>
          </a:p>
        </p:txBody>
      </p:sp>
      <p:sp>
        <p:nvSpPr>
          <p:cNvPr id="35" name="Espaço Reservado para Texto 22">
            <a:extLst>
              <a:ext uri="{FF2B5EF4-FFF2-40B4-BE49-F238E27FC236}">
                <a16:creationId xmlns:a16="http://schemas.microsoft.com/office/drawing/2014/main" id="{5CB2BF3B-6E9D-4A28-A938-C9CC9E49648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2684" y="3267049"/>
            <a:ext cx="1826631" cy="1527689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lang="pt-BR" sz="14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Adicionar texto</a:t>
            </a:r>
          </a:p>
        </p:txBody>
      </p:sp>
      <p:sp>
        <p:nvSpPr>
          <p:cNvPr id="36" name="Espaço Reservado para Texto 22">
            <a:extLst>
              <a:ext uri="{FF2B5EF4-FFF2-40B4-BE49-F238E27FC236}">
                <a16:creationId xmlns:a16="http://schemas.microsoft.com/office/drawing/2014/main" id="{94E179CD-2F9C-44FA-813E-253ACC4A978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13259" y="2443870"/>
            <a:ext cx="1826631" cy="776287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lang="pt-BR" sz="2000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Adicionar texto</a:t>
            </a:r>
          </a:p>
        </p:txBody>
      </p:sp>
      <p:sp>
        <p:nvSpPr>
          <p:cNvPr id="37" name="Espaço Reservado para Texto 22">
            <a:extLst>
              <a:ext uri="{FF2B5EF4-FFF2-40B4-BE49-F238E27FC236}">
                <a16:creationId xmlns:a16="http://schemas.microsoft.com/office/drawing/2014/main" id="{34D58360-D7DD-4F33-A29E-5F4835C2DC5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13259" y="3276772"/>
            <a:ext cx="1826631" cy="1527689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lang="pt-BR" sz="14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Adicionar texto</a:t>
            </a:r>
          </a:p>
        </p:txBody>
      </p:sp>
      <p:sp>
        <p:nvSpPr>
          <p:cNvPr id="38" name="Espaço Reservado para Texto 22">
            <a:extLst>
              <a:ext uri="{FF2B5EF4-FFF2-40B4-BE49-F238E27FC236}">
                <a16:creationId xmlns:a16="http://schemas.microsoft.com/office/drawing/2014/main" id="{AA5A81E7-83B9-4A30-9A57-98FFF27160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30331" y="2434147"/>
            <a:ext cx="1826631" cy="776287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lang="pt-BR" sz="2000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Adicionar texto</a:t>
            </a:r>
          </a:p>
        </p:txBody>
      </p:sp>
      <p:sp>
        <p:nvSpPr>
          <p:cNvPr id="39" name="Espaço Reservado para Texto 22">
            <a:extLst>
              <a:ext uri="{FF2B5EF4-FFF2-40B4-BE49-F238E27FC236}">
                <a16:creationId xmlns:a16="http://schemas.microsoft.com/office/drawing/2014/main" id="{C45C6D3E-88B9-42D5-9A94-6D2B9CA3CDD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30331" y="3267049"/>
            <a:ext cx="1826631" cy="1527689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lang="pt-BR" sz="14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Adicionar texto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843D60E-3024-42AA-9CF9-A44192AE7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182FBC6-68D1-4570-A549-C4A925FB8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C4E1DC1F-6117-4AB4-9BF1-878D4F820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F91729D4-A164-47A3-830D-E792BCE699E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74537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do t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78B9A4D3-8D91-4865-B422-5F60885A7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592874" y="3684898"/>
            <a:ext cx="9006253" cy="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90ECDAF5-DEB9-4A0C-9165-6ED23184A3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5435"/>
          </a:xfrm>
          <a:prstGeom prst="rect">
            <a:avLst/>
          </a:prstGeom>
        </p:spPr>
        <p:txBody>
          <a:bodyPr rtlCol="0"/>
          <a:lstStyle>
            <a:lvl1pPr algn="ctr">
              <a:defRPr lang="pt-BR" sz="3200" cap="all" spc="200" baseline="0">
                <a:solidFill>
                  <a:schemeClr val="accent4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5FEA1AD-EC70-422F-BADD-FCA14BF9D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28750" y="3520775"/>
            <a:ext cx="328246" cy="3282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C84996E-63EA-4C88-816A-3AE158BB5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80314" y="3520775"/>
            <a:ext cx="328246" cy="3282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CA09893-F9A1-4FA2-A462-C1C443EC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31878" y="3520775"/>
            <a:ext cx="328246" cy="3282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829FBC17-744B-4367-90B4-20C9CDBD1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83442" y="3520775"/>
            <a:ext cx="328246" cy="32824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79FD6CCE-53EA-424C-A29B-35A77F7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35004" y="3520775"/>
            <a:ext cx="328246" cy="32824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A1ADC218-9303-4431-8BD2-4D5F9C19A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92873" y="296438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4F724929-97F8-4988-BD69-D86CAA695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1" y="2964383"/>
            <a:ext cx="0" cy="4157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F80FEF08-1FB7-46B4-AB6B-D672A96A7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599127" y="2964383"/>
            <a:ext cx="0" cy="4157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ço Reservado para Texto 22">
            <a:extLst>
              <a:ext uri="{FF2B5EF4-FFF2-40B4-BE49-F238E27FC236}">
                <a16:creationId xmlns:a16="http://schemas.microsoft.com/office/drawing/2014/main" id="{8BA510CE-108D-434A-9BE7-BE67121752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5172" y="1627860"/>
            <a:ext cx="2251564" cy="498496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pt-BR" sz="1800" cap="all" baseline="0">
                <a:solidFill>
                  <a:schemeClr val="tx2"/>
                </a:solidFill>
                <a:latin typeface="Segoe UI" panose="020B0502040204020203" pitchFamily="34" charset="0"/>
              </a:defRPr>
            </a:lvl1pPr>
          </a:lstStyle>
          <a:p>
            <a:pPr lvl="0" rtl="0"/>
            <a:r>
              <a:rPr lang="pt-BR"/>
              <a:t>Adicionar texto</a:t>
            </a:r>
          </a:p>
        </p:txBody>
      </p:sp>
      <p:sp>
        <p:nvSpPr>
          <p:cNvPr id="28" name="Espaço Reservado para Texto 22">
            <a:extLst>
              <a:ext uri="{FF2B5EF4-FFF2-40B4-BE49-F238E27FC236}">
                <a16:creationId xmlns:a16="http://schemas.microsoft.com/office/drawing/2014/main" id="{00414708-82D0-44BF-8CBD-2D165A3856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5172" y="2135346"/>
            <a:ext cx="2251564" cy="812407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pt-BR" sz="1400" spc="50" baseline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pt-BR"/>
              <a:t>Adicionar texto</a:t>
            </a:r>
          </a:p>
        </p:txBody>
      </p:sp>
      <p:sp>
        <p:nvSpPr>
          <p:cNvPr id="29" name="Espaço Reservado para Texto 22">
            <a:extLst>
              <a:ext uri="{FF2B5EF4-FFF2-40B4-BE49-F238E27FC236}">
                <a16:creationId xmlns:a16="http://schemas.microsoft.com/office/drawing/2014/main" id="{272F07D4-1C66-4FA2-8361-FC6267F177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0216" y="1637385"/>
            <a:ext cx="2251564" cy="498496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pt-BR" sz="1800" cap="all" baseline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 rtl="0"/>
            <a:r>
              <a:rPr lang="pt-BR"/>
              <a:t>Adicionar texto</a:t>
            </a:r>
          </a:p>
        </p:txBody>
      </p:sp>
      <p:sp>
        <p:nvSpPr>
          <p:cNvPr id="30" name="Espaço Reservado para Texto 22">
            <a:extLst>
              <a:ext uri="{FF2B5EF4-FFF2-40B4-BE49-F238E27FC236}">
                <a16:creationId xmlns:a16="http://schemas.microsoft.com/office/drawing/2014/main" id="{432C0CF3-19F3-4C10-9EEC-BA5E5F3FD2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70216" y="2144871"/>
            <a:ext cx="2251564" cy="812407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pt-BR" sz="14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pt-BR"/>
              <a:t>Adicionar texto</a:t>
            </a:r>
          </a:p>
        </p:txBody>
      </p:sp>
      <p:sp>
        <p:nvSpPr>
          <p:cNvPr id="31" name="Espaço Reservado para Texto 22">
            <a:extLst>
              <a:ext uri="{FF2B5EF4-FFF2-40B4-BE49-F238E27FC236}">
                <a16:creationId xmlns:a16="http://schemas.microsoft.com/office/drawing/2014/main" id="{4A3A0AFC-7EB9-4059-8C59-C42379BA92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73340" y="1637385"/>
            <a:ext cx="2251564" cy="498496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pt-BR" sz="1800" cap="all" baseline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 rtl="0"/>
            <a:r>
              <a:rPr lang="pt-BR"/>
              <a:t>Adicionar texto</a:t>
            </a:r>
          </a:p>
        </p:txBody>
      </p:sp>
      <p:sp>
        <p:nvSpPr>
          <p:cNvPr id="32" name="Espaço Reservado para Texto 22">
            <a:extLst>
              <a:ext uri="{FF2B5EF4-FFF2-40B4-BE49-F238E27FC236}">
                <a16:creationId xmlns:a16="http://schemas.microsoft.com/office/drawing/2014/main" id="{417F27A8-21AF-48E6-8A67-65C9920A30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73340" y="2144871"/>
            <a:ext cx="2251564" cy="812407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pt-BR" sz="1400" spc="5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pt-BR"/>
              <a:t>Adicionar texto</a:t>
            </a:r>
          </a:p>
        </p:txBody>
      </p:sp>
      <p:sp>
        <p:nvSpPr>
          <p:cNvPr id="33" name="Espaço Reservado para Texto 22">
            <a:extLst>
              <a:ext uri="{FF2B5EF4-FFF2-40B4-BE49-F238E27FC236}">
                <a16:creationId xmlns:a16="http://schemas.microsoft.com/office/drawing/2014/main" id="{F26C8D2A-15B8-4AB1-83F7-74DB0A35CC7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16736" y="4400252"/>
            <a:ext cx="2251562" cy="498496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pt-BR" sz="1800" cap="all" baseline="0">
                <a:solidFill>
                  <a:schemeClr val="accent2"/>
                </a:solidFill>
                <a:latin typeface="Segoe UI" panose="020B0502040204020203" pitchFamily="34" charset="0"/>
              </a:defRPr>
            </a:lvl1pPr>
          </a:lstStyle>
          <a:p>
            <a:pPr lvl="0" rtl="0"/>
            <a:r>
              <a:rPr lang="pt-BR"/>
              <a:t>Adicionar texto</a:t>
            </a:r>
          </a:p>
        </p:txBody>
      </p:sp>
      <p:sp>
        <p:nvSpPr>
          <p:cNvPr id="34" name="Espaço Reservado para Texto 22">
            <a:extLst>
              <a:ext uri="{FF2B5EF4-FFF2-40B4-BE49-F238E27FC236}">
                <a16:creationId xmlns:a16="http://schemas.microsoft.com/office/drawing/2014/main" id="{07311D06-DEA1-4811-AC58-E3B935DC5A8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6736" y="4917263"/>
            <a:ext cx="2251562" cy="795563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pt-BR" sz="1400" spc="5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pt-BR"/>
              <a:t>Adicionar texto</a:t>
            </a:r>
          </a:p>
        </p:txBody>
      </p:sp>
      <p:sp>
        <p:nvSpPr>
          <p:cNvPr id="35" name="Espaço Reservado para Texto 22">
            <a:extLst>
              <a:ext uri="{FF2B5EF4-FFF2-40B4-BE49-F238E27FC236}">
                <a16:creationId xmlns:a16="http://schemas.microsoft.com/office/drawing/2014/main" id="{23AC1CF6-E394-4A35-A634-F187E005A4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21784" y="4400252"/>
            <a:ext cx="2251562" cy="498496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pt-BR" sz="1800" cap="all" baseline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 rtl="0"/>
            <a:r>
              <a:rPr lang="pt-BR"/>
              <a:t>Adicionar texto</a:t>
            </a:r>
          </a:p>
        </p:txBody>
      </p:sp>
      <p:sp>
        <p:nvSpPr>
          <p:cNvPr id="36" name="Espaço Reservado para Texto 22">
            <a:extLst>
              <a:ext uri="{FF2B5EF4-FFF2-40B4-BE49-F238E27FC236}">
                <a16:creationId xmlns:a16="http://schemas.microsoft.com/office/drawing/2014/main" id="{9F72BEB0-9B11-4205-B9FC-10E5201C81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21784" y="4917263"/>
            <a:ext cx="2251562" cy="795563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lang="pt-BR" sz="1400" spc="50" baseline="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pPr lvl="0" rtl="0"/>
            <a:r>
              <a:rPr lang="pt-BR"/>
              <a:t>Adicionar texto</a:t>
            </a:r>
          </a:p>
        </p:txBody>
      </p: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0E574CD7-C8A6-4F56-81B4-F72FB22E0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844715" y="3977431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to 52">
            <a:extLst>
              <a:ext uri="{FF2B5EF4-FFF2-40B4-BE49-F238E27FC236}">
                <a16:creationId xmlns:a16="http://schemas.microsoft.com/office/drawing/2014/main" id="{50FC7994-2504-4FF9-81F5-24405FEF0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47565" y="3977431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C4F63B8-F105-4AC4-889E-C12790C8E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C3AAE30-8A46-485A-BD2B-6ADB18563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9159F9D-CDA1-4B51-B521-C243219B8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F91729D4-A164-47A3-830D-E792BCE699E4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78376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da colu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648F598-64F2-429E-B3E0-FC31DC90A0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49956"/>
            <a:ext cx="10515600" cy="726137"/>
          </a:xfrm>
          <a:prstGeom prst="rect">
            <a:avLst/>
          </a:prstGeom>
        </p:spPr>
        <p:txBody>
          <a:bodyPr rtlCol="0" anchor="ctr"/>
          <a:lstStyle>
            <a:lvl1pPr algn="r">
              <a:defRPr lang="pt-BR" sz="3200" cap="all" spc="200" baseline="0">
                <a:solidFill>
                  <a:schemeClr val="accent4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7B9DAAC-E781-43E6-913C-893B8D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530240"/>
            <a:ext cx="12192001" cy="889369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9" name="Espaço Reservado para Texto 14">
            <a:extLst>
              <a:ext uri="{FF2B5EF4-FFF2-40B4-BE49-F238E27FC236}">
                <a16:creationId xmlns:a16="http://schemas.microsoft.com/office/drawing/2014/main" id="{1C78864A-44CD-4C12-B023-C16330014B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7759" y="2063838"/>
            <a:ext cx="4626764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lang="pt-BR" sz="2000" b="0" i="0" spc="200" baseline="0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pt-BR"/>
              <a:t>Clique para adicionar um subtítulo aqui </a:t>
            </a:r>
          </a:p>
        </p:txBody>
      </p:sp>
      <p:sp>
        <p:nvSpPr>
          <p:cNvPr id="11" name="Espaço Reservado para Texto 17">
            <a:extLst>
              <a:ext uri="{FF2B5EF4-FFF2-40B4-BE49-F238E27FC236}">
                <a16:creationId xmlns:a16="http://schemas.microsoft.com/office/drawing/2014/main" id="{6D9CE0F4-78C6-4BD6-9C58-FDFC16FF09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7551" y="2486203"/>
            <a:ext cx="4626293" cy="3325723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lang="pt-BR" sz="1400" spc="50" baseline="0"/>
            </a:lvl1pPr>
          </a:lstStyle>
          <a:p>
            <a:pPr lvl="0" rtl="0"/>
            <a:r>
              <a:rPr lang="pt-BR"/>
              <a:t>Clique para adicionar o texto</a:t>
            </a:r>
          </a:p>
        </p:txBody>
      </p:sp>
      <p:sp>
        <p:nvSpPr>
          <p:cNvPr id="10" name="Espaço Reservado para Texto 14">
            <a:extLst>
              <a:ext uri="{FF2B5EF4-FFF2-40B4-BE49-F238E27FC236}">
                <a16:creationId xmlns:a16="http://schemas.microsoft.com/office/drawing/2014/main" id="{B499BD94-B24B-4B23-9B87-81DF413EA4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51708" y="2063837"/>
            <a:ext cx="4626763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lang="pt-BR" sz="2000" b="0" i="0" spc="200" baseline="0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pt-BR"/>
              <a:t>Clique para adicionar um subtítulo aqui </a:t>
            </a:r>
          </a:p>
        </p:txBody>
      </p:sp>
      <p:sp>
        <p:nvSpPr>
          <p:cNvPr id="12" name="Espaço Reservado para Texto 17">
            <a:extLst>
              <a:ext uri="{FF2B5EF4-FFF2-40B4-BE49-F238E27FC236}">
                <a16:creationId xmlns:a16="http://schemas.microsoft.com/office/drawing/2014/main" id="{6BC5A941-8EB4-4D4B-9671-6B8FA6447A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52188" y="2486202"/>
            <a:ext cx="4626293" cy="3325723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lang="pt-BR" sz="1400" spc="50" baseline="0"/>
            </a:lvl1pPr>
          </a:lstStyle>
          <a:p>
            <a:pPr lvl="0" rtl="0"/>
            <a:r>
              <a:rPr lang="pt-BR"/>
              <a:t>Clique para adicionar o texto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E4E3392-5868-4F6C-BFCC-ECCB66A3B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D975EE-261C-47D3-A9E5-7401C706A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C727BB3A-38A2-4A8E-88C2-55FAE758D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F91729D4-A164-47A3-830D-E792BCE699E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9179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da 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5B3E9C-104B-4460-A48D-0C2C5329B8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40431"/>
            <a:ext cx="10515600" cy="726137"/>
          </a:xfrm>
          <a:prstGeom prst="rect">
            <a:avLst/>
          </a:prstGeom>
        </p:spPr>
        <p:txBody>
          <a:bodyPr rtlCol="0" anchor="ctr"/>
          <a:lstStyle>
            <a:lvl1pPr algn="r">
              <a:defRPr lang="pt-BR" sz="3200" cap="all" spc="200" baseline="0">
                <a:solidFill>
                  <a:schemeClr val="accent4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716DDC2F-7D33-44CF-9D9F-B342720BB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530240"/>
            <a:ext cx="12192000" cy="889369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9A8189FC-92D4-447F-BE75-86F13BA33B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3140" y="2063838"/>
            <a:ext cx="3515704" cy="42236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buNone/>
              <a:defRPr lang="pt-BR" sz="2000" b="0" i="0" spc="200" baseline="0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pt-BR"/>
              <a:t>Clique para adicionar um subtítulo aqui </a:t>
            </a:r>
          </a:p>
        </p:txBody>
      </p:sp>
      <p:sp>
        <p:nvSpPr>
          <p:cNvPr id="14" name="Espaço Reservado para Texto 17">
            <a:extLst>
              <a:ext uri="{FF2B5EF4-FFF2-40B4-BE49-F238E27FC236}">
                <a16:creationId xmlns:a16="http://schemas.microsoft.com/office/drawing/2014/main" id="{4FDAEC9F-05AF-4D5D-AD2C-537FF767ED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2932" y="2523933"/>
            <a:ext cx="3515346" cy="3325723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lang="pt-BR" sz="1400" spc="50" baseline="0"/>
            </a:lvl1pPr>
          </a:lstStyle>
          <a:p>
            <a:pPr lvl="0" rtl="0"/>
            <a:r>
              <a:rPr lang="pt-BR"/>
              <a:t>Clique para adicionar o texto</a:t>
            </a:r>
          </a:p>
        </p:txBody>
      </p:sp>
      <p:sp>
        <p:nvSpPr>
          <p:cNvPr id="22" name="Espaço Reservado para Texto 14">
            <a:extLst>
              <a:ext uri="{FF2B5EF4-FFF2-40B4-BE49-F238E27FC236}">
                <a16:creationId xmlns:a16="http://schemas.microsoft.com/office/drawing/2014/main" id="{2492CECA-D20C-47AF-A75A-44DFDE74D8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29790" y="2063838"/>
            <a:ext cx="3515704" cy="42236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buNone/>
              <a:defRPr lang="pt-BR" sz="2000" b="0" i="0" spc="200" baseline="0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pt-BR"/>
              <a:t>Clique para adicionar um subtítulo aqui </a:t>
            </a:r>
          </a:p>
        </p:txBody>
      </p:sp>
      <p:sp>
        <p:nvSpPr>
          <p:cNvPr id="23" name="Espaço Reservado para Texto 17">
            <a:extLst>
              <a:ext uri="{FF2B5EF4-FFF2-40B4-BE49-F238E27FC236}">
                <a16:creationId xmlns:a16="http://schemas.microsoft.com/office/drawing/2014/main" id="{EEF915A4-555A-4718-876D-625A85FAB0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29582" y="2523933"/>
            <a:ext cx="3515346" cy="3325723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lang="pt-BR" sz="1400" spc="50" baseline="0"/>
            </a:lvl1pPr>
          </a:lstStyle>
          <a:p>
            <a:pPr lvl="0" rtl="0"/>
            <a:r>
              <a:rPr lang="pt-BR"/>
              <a:t>Clique para adicionar o texto</a:t>
            </a:r>
          </a:p>
        </p:txBody>
      </p:sp>
      <p:sp>
        <p:nvSpPr>
          <p:cNvPr id="26" name="Espaço Reservado para Texto 14">
            <a:extLst>
              <a:ext uri="{FF2B5EF4-FFF2-40B4-BE49-F238E27FC236}">
                <a16:creationId xmlns:a16="http://schemas.microsoft.com/office/drawing/2014/main" id="{7458D237-AB82-4392-B182-AAF3694FDB1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75874" y="2063838"/>
            <a:ext cx="3515704" cy="422365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buNone/>
              <a:defRPr lang="pt-BR" sz="2000" b="0" i="0" spc="200" baseline="0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pt-BR"/>
              <a:t>Clique para adicionar um subtítulo aqui </a:t>
            </a:r>
          </a:p>
        </p:txBody>
      </p:sp>
      <p:sp>
        <p:nvSpPr>
          <p:cNvPr id="27" name="Espaço Reservado para Texto 17">
            <a:extLst>
              <a:ext uri="{FF2B5EF4-FFF2-40B4-BE49-F238E27FC236}">
                <a16:creationId xmlns:a16="http://schemas.microsoft.com/office/drawing/2014/main" id="{AAA9CCE2-427A-46C0-A79B-0D01E8888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75666" y="2523933"/>
            <a:ext cx="3515346" cy="3325723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lang="pt-BR" sz="1400" spc="50" baseline="0"/>
            </a:lvl1pPr>
          </a:lstStyle>
          <a:p>
            <a:pPr lvl="0" rtl="0"/>
            <a:r>
              <a:rPr lang="pt-BR"/>
              <a:t>Clique para adicionar o texto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5A30FE-146C-418D-B68F-9EBB829D0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BCBBE8-05C6-4946-80F5-DE319A6FC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22839E0-080F-4A5D-99FB-FD1917E7F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F91729D4-A164-47A3-830D-E792BCE699E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77888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2C65D0-3E91-45C0-BC6C-CC7BFE58B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4800" y="3429000"/>
            <a:ext cx="3097320" cy="978408"/>
          </a:xfrm>
          <a:prstGeom prst="rect">
            <a:avLst/>
          </a:prstGeom>
        </p:spPr>
        <p:txBody>
          <a:bodyPr rtlCol="0" anchor="ctr"/>
          <a:lstStyle>
            <a:lvl1pPr algn="l">
              <a:defRPr lang="pt-BR" sz="3200" cap="all" spc="200" baseline="0">
                <a:solidFill>
                  <a:schemeClr val="accent4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6" name="Espaço Reservado para Imagem 5">
            <a:extLst>
              <a:ext uri="{FF2B5EF4-FFF2-40B4-BE49-F238E27FC236}">
                <a16:creationId xmlns:a16="http://schemas.microsoft.com/office/drawing/2014/main" id="{09651A5D-2C86-4900-A248-8559E39BDA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205105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 spc="400" baseline="0"/>
            </a:lvl1pPr>
          </a:lstStyle>
          <a:p>
            <a:pPr rtl="0"/>
            <a:r>
              <a:rPr lang="pt-BR"/>
              <a:t>Clique para adicionar foto</a:t>
            </a:r>
          </a:p>
        </p:txBody>
      </p:sp>
      <p:sp>
        <p:nvSpPr>
          <p:cNvPr id="9" name="Espaço Reservado para Texto 11">
            <a:extLst>
              <a:ext uri="{FF2B5EF4-FFF2-40B4-BE49-F238E27FC236}">
                <a16:creationId xmlns:a16="http://schemas.microsoft.com/office/drawing/2014/main" id="{D5F84479-AB5A-4587-BAAF-A05E52224B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5700" y="2854660"/>
            <a:ext cx="4749800" cy="2129971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BR" sz="1400" cap="none" spc="50" baseline="0">
                <a:latin typeface="+mn-lt"/>
              </a:defRPr>
            </a:lvl1pPr>
          </a:lstStyle>
          <a:p>
            <a:pPr lvl="0" rtl="0"/>
            <a:r>
              <a:rPr lang="pt-BR"/>
              <a:t>Clique para adicionar o texto</a:t>
            </a:r>
          </a:p>
        </p:txBody>
      </p:sp>
      <p:sp>
        <p:nvSpPr>
          <p:cNvPr id="7" name="Espaço Reservado para Imagem 5">
            <a:extLst>
              <a:ext uri="{FF2B5EF4-FFF2-40B4-BE49-F238E27FC236}">
                <a16:creationId xmlns:a16="http://schemas.microsoft.com/office/drawing/2014/main" id="{3D8D3253-3A08-4F2F-B6B3-607BBC6B33D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5788241"/>
            <a:ext cx="12192000" cy="106976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 spc="400" baseline="0"/>
            </a:lvl1pPr>
          </a:lstStyle>
          <a:p>
            <a:pPr rtl="0"/>
            <a:r>
              <a:rPr lang="pt-BR"/>
              <a:t>Clique para adicionar foto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2B75CEA-DDFB-4C62-B83F-6A0B86FA7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D425E30-50C5-42DD-911D-36C0E732E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E88C855-986C-4539-81CE-5421C8EB7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F91729D4-A164-47A3-830D-E792BCE699E4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772393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ch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18F63EB3-EB79-4150-A7A5-F675662724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237" y="1096375"/>
            <a:ext cx="4045527" cy="1590790"/>
          </a:xfrm>
          <a:prstGeom prst="rect">
            <a:avLst/>
          </a:prstGeom>
        </p:spPr>
        <p:txBody>
          <a:bodyPr rtlCol="0" anchor="b"/>
          <a:lstStyle>
            <a:lvl1pPr>
              <a:defRPr lang="pt-BR" sz="3200" cap="all" spc="200" baseline="0">
                <a:solidFill>
                  <a:schemeClr val="accent4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6" name="Espaço Reservado para Imagem 5">
            <a:extLst>
              <a:ext uri="{FF2B5EF4-FFF2-40B4-BE49-F238E27FC236}">
                <a16:creationId xmlns:a16="http://schemas.microsoft.com/office/drawing/2014/main" id="{289D0B50-E879-41B9-9B1B-EBB40605D1B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951274"/>
            <a:ext cx="2743201" cy="4747564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 spc="400" baseline="0"/>
            </a:lvl1pPr>
          </a:lstStyle>
          <a:p>
            <a:pPr rtl="0"/>
            <a:r>
              <a:rPr lang="pt-BR"/>
              <a:t>Clique para adicionar foto</a:t>
            </a:r>
          </a:p>
        </p:txBody>
      </p:sp>
      <p:sp>
        <p:nvSpPr>
          <p:cNvPr id="8" name="Espaço Reservado para Texto 8">
            <a:extLst>
              <a:ext uri="{FF2B5EF4-FFF2-40B4-BE49-F238E27FC236}">
                <a16:creationId xmlns:a16="http://schemas.microsoft.com/office/drawing/2014/main" id="{EB4D3EE7-1F3B-4AAB-A04D-3162C35A1A9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07354" y="2910720"/>
            <a:ext cx="4011410" cy="2061261"/>
          </a:xfrm>
          <a:prstGeom prst="rect">
            <a:avLst/>
          </a:prstGeom>
        </p:spPr>
        <p:txBody>
          <a:bodyPr rtlCol="0" anchor="t"/>
          <a:lstStyle>
            <a:lvl1pPr marL="0" indent="0">
              <a:lnSpc>
                <a:spcPct val="200000"/>
              </a:lnSpc>
              <a:spcBef>
                <a:spcPts val="0"/>
              </a:spcBef>
              <a:buFont typeface="Segoe UI Light" panose="020B0502040204020203" pitchFamily="34" charset="0"/>
              <a:buNone/>
              <a:defRPr lang="pt-BR" sz="2000" b="0" i="0" spc="200" baseline="0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pt-BR"/>
              <a:t>Clique para adicionar um nome</a:t>
            </a:r>
          </a:p>
        </p:txBody>
      </p:sp>
      <p:sp>
        <p:nvSpPr>
          <p:cNvPr id="9" name="Espaço Reservado para Imagem 5">
            <a:extLst>
              <a:ext uri="{FF2B5EF4-FFF2-40B4-BE49-F238E27FC236}">
                <a16:creationId xmlns:a16="http://schemas.microsoft.com/office/drawing/2014/main" id="{2A57A12F-74B8-4CBC-816C-F2AC890D1B9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48800" y="951274"/>
            <a:ext cx="2743200" cy="4747564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 spc="400" baseline="0"/>
            </a:lvl1pPr>
          </a:lstStyle>
          <a:p>
            <a:pPr rtl="0"/>
            <a:r>
              <a:rPr lang="pt-BR"/>
              <a:t>Clique para adicionar foto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A19A048-F803-428B-9A66-6DE56F4DE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B42CDA7-93A6-45DB-9062-E70E51ACB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1F08F63-561A-455E-8ED8-20CCE58E7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F91729D4-A164-47A3-830D-E792BCE699E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95931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Linha do t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áfico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  <p:sp>
        <p:nvSpPr>
          <p:cNvPr id="17" name="Espaço Reservado para Texto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  <p:sp>
        <p:nvSpPr>
          <p:cNvPr id="18" name="Espaço Reservado para Texto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  <p:sp>
        <p:nvSpPr>
          <p:cNvPr id="19" name="Espaço Reservado para Texto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  <p:sp>
        <p:nvSpPr>
          <p:cNvPr id="34" name="Espaço Reservado para Texto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  <p:sp>
        <p:nvSpPr>
          <p:cNvPr id="35" name="Espaço Reservado para Texto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  <p:sp>
        <p:nvSpPr>
          <p:cNvPr id="36" name="Espaço Reservado para Texto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  <p:sp>
        <p:nvSpPr>
          <p:cNvPr id="37" name="Espaço Reservado para Texto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pPr rtl="0"/>
            <a:r>
              <a:rPr lang="pt-BR" noProof="0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 rtlCol="0"/>
          <a:lstStyle>
            <a:lvl1pPr algn="l">
              <a:defRPr sz="900"/>
            </a:lvl1pPr>
          </a:lstStyle>
          <a:p>
            <a:pPr rtl="0"/>
            <a:r>
              <a:rPr lang="pt-BR" noProof="0"/>
              <a:t>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1341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44C813-EE84-4C00-BDF7-2FD444FA42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1580" y="942423"/>
            <a:ext cx="4694420" cy="1124392"/>
          </a:xfrm>
          <a:prstGeom prst="rect">
            <a:avLst/>
          </a:prstGeom>
        </p:spPr>
        <p:txBody>
          <a:bodyPr rtlCol="0" anchor="b"/>
          <a:lstStyle>
            <a:lvl1pPr>
              <a:defRPr lang="pt-BR" sz="3200" cap="all" spc="200" baseline="0">
                <a:solidFill>
                  <a:schemeClr val="accent4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9" name="Espaço Reservado para Texto 11">
            <a:extLst>
              <a:ext uri="{FF2B5EF4-FFF2-40B4-BE49-F238E27FC236}">
                <a16:creationId xmlns:a16="http://schemas.microsoft.com/office/drawing/2014/main" id="{41FB44AB-9520-4C96-A83D-2FABD15CBE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0587" y="2329867"/>
            <a:ext cx="4058872" cy="3156533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200000"/>
              </a:lnSpc>
              <a:spcBef>
                <a:spcPts val="0"/>
              </a:spcBef>
              <a:buFont typeface="Segoe UI Light" panose="020B0502040204020203" pitchFamily="34" charset="0"/>
              <a:buNone/>
              <a:defRPr lang="pt-BR" sz="2000" cap="none" spc="5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 rtl="0"/>
            <a:r>
              <a:rPr lang="pt-BR"/>
              <a:t>Clique para adicionar o texto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A6B1A04-4BA1-4FCF-B19E-6A052911C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9DD33EA-800C-403C-867B-B4178A7C3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7" name="Espaço Reservado para Imagem 2">
            <a:extLst>
              <a:ext uri="{FF2B5EF4-FFF2-40B4-BE49-F238E27FC236}">
                <a16:creationId xmlns:a16="http://schemas.microsoft.com/office/drawing/2014/main" id="{0285C91D-2914-4BB9-A857-7DFA168C761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83361" y="0"/>
            <a:ext cx="3598052" cy="325810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 spc="400" baseline="0"/>
            </a:lvl1pPr>
          </a:lstStyle>
          <a:p>
            <a:pPr rtl="0"/>
            <a:r>
              <a:rPr lang="pt-BR"/>
              <a:t>Clique para adicionar a foto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6896BB5-7888-43CA-A76C-BF7DE06DF2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83361" y="3599895"/>
            <a:ext cx="3598052" cy="325810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 spc="400" baseline="0"/>
            </a:lvl1pPr>
          </a:lstStyle>
          <a:p>
            <a:pPr rtl="0"/>
            <a:r>
              <a:rPr lang="pt-BR"/>
              <a:t>Clique para adicionar foto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6C8D158-80CE-4259-AE40-6EC8A072E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F91729D4-A164-47A3-830D-E792BCE699E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9022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FEC8E4-E66E-43DD-B7F9-77510035A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7600" y="2921000"/>
            <a:ext cx="4749800" cy="527050"/>
          </a:xfrm>
          <a:prstGeom prst="rect">
            <a:avLst/>
          </a:prstGeom>
        </p:spPr>
        <p:txBody>
          <a:bodyPr rtlCol="0" anchor="b"/>
          <a:lstStyle>
            <a:lvl1pPr>
              <a:defRPr lang="pt-BR" sz="3200" cap="all" spc="200" baseline="0">
                <a:solidFill>
                  <a:schemeClr val="accent4"/>
                </a:solidFill>
              </a:defRPr>
            </a:lvl1pPr>
          </a:lstStyle>
          <a:p>
            <a:pPr rtl="0"/>
            <a:r>
              <a:rPr lang="pt-BR"/>
              <a:t>CLIQUE PARA ADICIONAR O TÍTULO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3DA549A2-F99E-46CF-BFF2-0F2D5834E1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492125"/>
            <a:ext cx="4114800" cy="53721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pt-BR" spc="400" baseline="0"/>
            </a:lvl1pPr>
          </a:lstStyle>
          <a:p>
            <a:pPr rtl="0"/>
            <a:r>
              <a:rPr lang="pt-BR"/>
              <a:t>Clique para adicionar foto</a:t>
            </a:r>
          </a:p>
        </p:txBody>
      </p:sp>
      <p:sp>
        <p:nvSpPr>
          <p:cNvPr id="13" name="Espaço Reservado para Texto 11">
            <a:extLst>
              <a:ext uri="{FF2B5EF4-FFF2-40B4-BE49-F238E27FC236}">
                <a16:creationId xmlns:a16="http://schemas.microsoft.com/office/drawing/2014/main" id="{8E76B184-0041-41D4-948C-64DE4AB097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97600" y="3429000"/>
            <a:ext cx="4749800" cy="2129971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pt-BR" sz="1400" cap="none" spc="50" baseline="0">
                <a:latin typeface="+mn-lt"/>
              </a:defRPr>
            </a:lvl1pPr>
          </a:lstStyle>
          <a:p>
            <a:pPr lvl="0" rtl="0"/>
            <a:r>
              <a:rPr lang="pt-BR"/>
              <a:t>Clique para adicionar o texto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89B09CA-52A5-4AB5-AF1F-8A2194181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BF5B9A3-008F-4631-AAAD-66E8363F3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4547ADF-979E-4B05-BD10-4C2F27964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F91729D4-A164-47A3-830D-E792BCE699E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9361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ncipais Objetiv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Imagem 2">
            <a:extLst>
              <a:ext uri="{FF2B5EF4-FFF2-40B4-BE49-F238E27FC236}">
                <a16:creationId xmlns:a16="http://schemas.microsoft.com/office/drawing/2014/main" id="{38C8EB8A-A968-4E47-AE69-9A01E7717EB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98402" y="598401"/>
            <a:ext cx="9645056" cy="5661198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 spc="400" baseline="0"/>
            </a:lvl1pPr>
          </a:lstStyle>
          <a:p>
            <a:pPr rtl="0"/>
            <a:r>
              <a:rPr lang="pt-BR"/>
              <a:t>Clique para adicionar 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A198BF-0DCC-40E9-B9E5-892F3CCF54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9978" y="3443968"/>
            <a:ext cx="6022021" cy="882499"/>
          </a:xfrm>
          <a:prstGeom prst="rect">
            <a:avLst/>
          </a:prstGeom>
          <a:solidFill>
            <a:schemeClr val="accent4">
              <a:alpha val="80000"/>
            </a:schemeClr>
          </a:solidFill>
        </p:spPr>
        <p:txBody>
          <a:bodyPr lIns="1371600" tIns="457200" rtlCol="0" anchor="ctr" anchorCtr="0"/>
          <a:lstStyle>
            <a:lvl1pPr>
              <a:defRPr lang="pt-BR" sz="3200" cap="all" spc="2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9" name="Espaço Reservado para Texto 11">
            <a:extLst>
              <a:ext uri="{FF2B5EF4-FFF2-40B4-BE49-F238E27FC236}">
                <a16:creationId xmlns:a16="http://schemas.microsoft.com/office/drawing/2014/main" id="{FAD04F8B-0B18-4B5F-B3A8-8EEDC439F5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69979" y="4326467"/>
            <a:ext cx="6022021" cy="830414"/>
          </a:xfrm>
          <a:prstGeom prst="rect">
            <a:avLst/>
          </a:prstGeom>
          <a:solidFill>
            <a:schemeClr val="accent4">
              <a:alpha val="80000"/>
            </a:schemeClr>
          </a:solidFill>
        </p:spPr>
        <p:txBody>
          <a:bodyPr lIns="1371600" bIns="365760" rtlCol="0" anchor="ctr"/>
          <a:lstStyle>
            <a:lvl1pPr marL="0" indent="0" algn="l">
              <a:buNone/>
              <a:defRPr lang="pt-BR" sz="2000" i="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1593073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empenho Trimest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9EE33C-7BB8-4644-AC43-EAFCF071A5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9663" y="498928"/>
            <a:ext cx="9972675" cy="567873"/>
          </a:xfrm>
          <a:prstGeom prst="rect">
            <a:avLst/>
          </a:prstGeom>
        </p:spPr>
        <p:txBody>
          <a:bodyPr rtlCol="0"/>
          <a:lstStyle>
            <a:lvl1pPr algn="ctr">
              <a:defRPr lang="pt-BR" sz="3200" cap="all" spc="200" baseline="0">
                <a:solidFill>
                  <a:schemeClr val="accent4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36A6D30-3C9B-4105-8529-1FC3C4799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F6CE03B-D3BE-49C6-B2A4-0E17803F1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3DEB961D-2B84-4E52-A71A-1C55CFFD8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F91729D4-A164-47A3-830D-E792BCE699E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67271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Áreas de Cresci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AAA794-F088-4753-95A0-021064EE61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4166"/>
            <a:ext cx="10515600" cy="567873"/>
          </a:xfrm>
          <a:prstGeom prst="rect">
            <a:avLst/>
          </a:prstGeom>
        </p:spPr>
        <p:txBody>
          <a:bodyPr rtlCol="0"/>
          <a:lstStyle>
            <a:lvl1pPr algn="ctr">
              <a:defRPr lang="pt-BR" sz="3200" cap="all" spc="200" baseline="0">
                <a:solidFill>
                  <a:schemeClr val="accent4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7C3E83D-2F76-4F03-9EF6-81DED4065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3D99F77-FE1A-4CD5-8B1C-50D8981A1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84CA1C4-7C3D-4FAE-B5FC-D235F6D9E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F91729D4-A164-47A3-830D-E792BCE699E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39488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Imagem 5">
            <a:extLst>
              <a:ext uri="{FF2B5EF4-FFF2-40B4-BE49-F238E27FC236}">
                <a16:creationId xmlns:a16="http://schemas.microsoft.com/office/drawing/2014/main" id="{C8E96375-73CE-4ED7-90B6-293AB27ED0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 spc="400" baseline="0"/>
            </a:lvl1pPr>
          </a:lstStyle>
          <a:p>
            <a:pPr rtl="0"/>
            <a:r>
              <a:rPr lang="pt-BR"/>
              <a:t>Clique para adicionar foto</a:t>
            </a:r>
          </a:p>
        </p:txBody>
      </p:sp>
      <p:sp>
        <p:nvSpPr>
          <p:cNvPr id="15" name="Título 14">
            <a:extLst>
              <a:ext uri="{FF2B5EF4-FFF2-40B4-BE49-F238E27FC236}">
                <a16:creationId xmlns:a16="http://schemas.microsoft.com/office/drawing/2014/main" id="{4E8AED7C-EFC3-4427-AD37-E7AA4AF0C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81910"/>
            <a:ext cx="12192000" cy="3352227"/>
          </a:xfrm>
          <a:custGeom>
            <a:avLst/>
            <a:gdLst>
              <a:gd name="connsiteX0" fmla="*/ 11721830 w 12192000"/>
              <a:gd name="connsiteY0" fmla="*/ 0 h 3352227"/>
              <a:gd name="connsiteX1" fmla="*/ 12192000 w 12192000"/>
              <a:gd name="connsiteY1" fmla="*/ 0 h 3352227"/>
              <a:gd name="connsiteX2" fmla="*/ 12192000 w 12192000"/>
              <a:gd name="connsiteY2" fmla="*/ 3352227 h 3352227"/>
              <a:gd name="connsiteX3" fmla="*/ 11721830 w 12192000"/>
              <a:gd name="connsiteY3" fmla="*/ 3352227 h 3352227"/>
              <a:gd name="connsiteX4" fmla="*/ 0 w 12192000"/>
              <a:gd name="connsiteY4" fmla="*/ 0 h 3352227"/>
              <a:gd name="connsiteX5" fmla="*/ 5525311 w 12192000"/>
              <a:gd name="connsiteY5" fmla="*/ 0 h 3352227"/>
              <a:gd name="connsiteX6" fmla="*/ 5525311 w 12192000"/>
              <a:gd name="connsiteY6" fmla="*/ 3352227 h 3352227"/>
              <a:gd name="connsiteX7" fmla="*/ 0 w 12192000"/>
              <a:gd name="connsiteY7" fmla="*/ 3352227 h 335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352227">
                <a:moveTo>
                  <a:pt x="11721830" y="0"/>
                </a:moveTo>
                <a:lnTo>
                  <a:pt x="12192000" y="0"/>
                </a:lnTo>
                <a:lnTo>
                  <a:pt x="12192000" y="3352227"/>
                </a:lnTo>
                <a:lnTo>
                  <a:pt x="11721830" y="3352227"/>
                </a:lnTo>
                <a:close/>
                <a:moveTo>
                  <a:pt x="0" y="0"/>
                </a:moveTo>
                <a:lnTo>
                  <a:pt x="5525311" y="0"/>
                </a:lnTo>
                <a:lnTo>
                  <a:pt x="5525311" y="3352227"/>
                </a:lnTo>
                <a:lnTo>
                  <a:pt x="0" y="3352227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5000"/>
            </a:schemeClr>
          </a:solidFill>
        </p:spPr>
        <p:txBody>
          <a:bodyPr lIns="960120" rIns="7315200" rtlCol="0" anchor="b"/>
          <a:lstStyle>
            <a:lvl1pPr>
              <a:defRPr lang="pt-BR" sz="3200" cap="all" spc="200" baseline="0" dirty="0"/>
            </a:lvl1pPr>
          </a:lstStyle>
          <a:p>
            <a:pPr marL="0" lvl="0" rtl="0"/>
            <a:r>
              <a:rPr lang="pt-BR"/>
              <a:t>Clique para adicionar um título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72FF0B66-A4D6-423A-AC8B-48E8CD7DF8B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4534137"/>
            <a:ext cx="12192000" cy="1141953"/>
          </a:xfrm>
          <a:custGeom>
            <a:avLst/>
            <a:gdLst>
              <a:gd name="connsiteX0" fmla="*/ 11721830 w 12192000"/>
              <a:gd name="connsiteY0" fmla="*/ 1 h 1141953"/>
              <a:gd name="connsiteX1" fmla="*/ 12192000 w 12192000"/>
              <a:gd name="connsiteY1" fmla="*/ 1 h 1141953"/>
              <a:gd name="connsiteX2" fmla="*/ 12192000 w 12192000"/>
              <a:gd name="connsiteY2" fmla="*/ 1141953 h 1141953"/>
              <a:gd name="connsiteX3" fmla="*/ 11721830 w 12192000"/>
              <a:gd name="connsiteY3" fmla="*/ 1141953 h 1141953"/>
              <a:gd name="connsiteX4" fmla="*/ 0 w 12192000"/>
              <a:gd name="connsiteY4" fmla="*/ 0 h 1141953"/>
              <a:gd name="connsiteX5" fmla="*/ 5525311 w 12192000"/>
              <a:gd name="connsiteY5" fmla="*/ 0 h 1141953"/>
              <a:gd name="connsiteX6" fmla="*/ 5525311 w 12192000"/>
              <a:gd name="connsiteY6" fmla="*/ 1141952 h 1141953"/>
              <a:gd name="connsiteX7" fmla="*/ 0 w 12192000"/>
              <a:gd name="connsiteY7" fmla="*/ 1141952 h 1141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141953">
                <a:moveTo>
                  <a:pt x="11721830" y="1"/>
                </a:moveTo>
                <a:lnTo>
                  <a:pt x="12192000" y="1"/>
                </a:lnTo>
                <a:lnTo>
                  <a:pt x="12192000" y="1141953"/>
                </a:lnTo>
                <a:lnTo>
                  <a:pt x="11721830" y="1141953"/>
                </a:lnTo>
                <a:close/>
                <a:moveTo>
                  <a:pt x="0" y="0"/>
                </a:moveTo>
                <a:lnTo>
                  <a:pt x="5525311" y="0"/>
                </a:lnTo>
                <a:lnTo>
                  <a:pt x="5525311" y="1141952"/>
                </a:lnTo>
                <a:lnTo>
                  <a:pt x="0" y="1141952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5000"/>
            </a:schemeClr>
          </a:solidFill>
        </p:spPr>
        <p:txBody>
          <a:bodyPr lIns="960120" tIns="137160" rIns="6400800" rtlCol="0" anchor="t"/>
          <a:lstStyle>
            <a:lvl1pPr marL="0" indent="0">
              <a:buNone/>
              <a:defRPr lang="pt-BR" sz="2000" b="0" i="0" spc="200" baseline="0" dirty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marL="228600" lvl="0" indent="-228600" rtl="0"/>
            <a:r>
              <a:rPr lang="pt-BR"/>
              <a:t>Clique para adicionar um nome</a:t>
            </a: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C52883E-0EA3-4DCA-BB78-AD84BBE53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pt-BR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31860F9-7B15-486D-B68B-1D5E02F61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pt-BR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190B89DE-8ADC-4391-8EAF-C713EA699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F91729D4-A164-47A3-830D-E792BCE699E4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80063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05886F38-E337-4504-BF25-D65176023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274260"/>
            <a:ext cx="12192000" cy="2583739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D93D2BF-453A-45BE-9E29-EC3F8D9F5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9846" y="1487527"/>
            <a:ext cx="2581554" cy="1325563"/>
          </a:xfrm>
          <a:prstGeom prst="rect">
            <a:avLst/>
          </a:prstGeom>
        </p:spPr>
        <p:txBody>
          <a:bodyPr rtlCol="0" anchor="b"/>
          <a:lstStyle>
            <a:lvl1pPr algn="ctr">
              <a:defRPr lang="pt-BR" sz="3200" cap="all" spc="200" baseline="0">
                <a:solidFill>
                  <a:schemeClr val="accent4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51" name="Espaço Reservado para Imagem 9">
            <a:extLst>
              <a:ext uri="{FF2B5EF4-FFF2-40B4-BE49-F238E27FC236}">
                <a16:creationId xmlns:a16="http://schemas.microsoft.com/office/drawing/2014/main" id="{C47B8159-559E-42C4-AA5B-7642DE42745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793630" y="677419"/>
            <a:ext cx="2357652" cy="16224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/>
            </a:lvl1pPr>
          </a:lstStyle>
          <a:p>
            <a:pPr rtl="0"/>
            <a:r>
              <a:rPr lang="pt-BR"/>
              <a:t>Clique para adicionar a foto</a:t>
            </a:r>
          </a:p>
        </p:txBody>
      </p:sp>
      <p:sp>
        <p:nvSpPr>
          <p:cNvPr id="52" name="Espaço Reservado para Texto 17">
            <a:extLst>
              <a:ext uri="{FF2B5EF4-FFF2-40B4-BE49-F238E27FC236}">
                <a16:creationId xmlns:a16="http://schemas.microsoft.com/office/drawing/2014/main" id="{9E9FA76D-767D-4F48-9238-F384F4D4169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3628" y="2299842"/>
            <a:ext cx="2357652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pt-BR" sz="1600" cap="all" spc="200" baseline="0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pt-BR"/>
              <a:t>Clique para adicionar o nome</a:t>
            </a:r>
          </a:p>
        </p:txBody>
      </p:sp>
      <p:sp>
        <p:nvSpPr>
          <p:cNvPr id="53" name="Espaço Reservado para Texto 17">
            <a:extLst>
              <a:ext uri="{FF2B5EF4-FFF2-40B4-BE49-F238E27FC236}">
                <a16:creationId xmlns:a16="http://schemas.microsoft.com/office/drawing/2014/main" id="{40F2B787-B1D2-493C-ABA2-D6E69C4800D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93628" y="2774990"/>
            <a:ext cx="2357652" cy="47514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 sz="1200" b="0" i="0" cap="none" spc="200" baseline="0"/>
            </a:lvl1pPr>
          </a:lstStyle>
          <a:p>
            <a:pPr lvl="0" rtl="0"/>
            <a:r>
              <a:rPr lang="pt-BR"/>
              <a:t>Clique para o título</a:t>
            </a:r>
          </a:p>
        </p:txBody>
      </p:sp>
      <p:sp>
        <p:nvSpPr>
          <p:cNvPr id="54" name="Espaço Reservado para Imagem 9">
            <a:extLst>
              <a:ext uri="{FF2B5EF4-FFF2-40B4-BE49-F238E27FC236}">
                <a16:creationId xmlns:a16="http://schemas.microsoft.com/office/drawing/2014/main" id="{7FCC4980-412C-49F7-BF30-8693DD9EAC0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431774" y="677419"/>
            <a:ext cx="2357652" cy="16224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/>
            </a:lvl1pPr>
          </a:lstStyle>
          <a:p>
            <a:pPr rtl="0"/>
            <a:r>
              <a:rPr lang="pt-BR"/>
              <a:t>Clique para adicionar a foto</a:t>
            </a:r>
          </a:p>
        </p:txBody>
      </p:sp>
      <p:sp>
        <p:nvSpPr>
          <p:cNvPr id="55" name="Espaço Reservado para Texto 17">
            <a:extLst>
              <a:ext uri="{FF2B5EF4-FFF2-40B4-BE49-F238E27FC236}">
                <a16:creationId xmlns:a16="http://schemas.microsoft.com/office/drawing/2014/main" id="{B9BD60DD-95CB-47D1-9C2F-5ACD3882066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31772" y="2299842"/>
            <a:ext cx="2357652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pt-BR" sz="1600" cap="all" spc="200" baseline="0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pt-BR"/>
              <a:t>Clique para adicionar o nome</a:t>
            </a:r>
          </a:p>
        </p:txBody>
      </p:sp>
      <p:sp>
        <p:nvSpPr>
          <p:cNvPr id="56" name="Espaço Reservado para Texto 17">
            <a:extLst>
              <a:ext uri="{FF2B5EF4-FFF2-40B4-BE49-F238E27FC236}">
                <a16:creationId xmlns:a16="http://schemas.microsoft.com/office/drawing/2014/main" id="{19FF93B2-766D-4558-94BE-49F215C0FF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31772" y="2774990"/>
            <a:ext cx="2357652" cy="47514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 sz="1200" b="0" i="0" cap="none" spc="200" baseline="0"/>
            </a:lvl1pPr>
          </a:lstStyle>
          <a:p>
            <a:pPr lvl="0" rtl="0"/>
            <a:r>
              <a:rPr lang="pt-BR"/>
              <a:t>Clique para o título</a:t>
            </a:r>
          </a:p>
        </p:txBody>
      </p:sp>
      <p:sp>
        <p:nvSpPr>
          <p:cNvPr id="57" name="Espaço Reservado para Imagem 9">
            <a:extLst>
              <a:ext uri="{FF2B5EF4-FFF2-40B4-BE49-F238E27FC236}">
                <a16:creationId xmlns:a16="http://schemas.microsoft.com/office/drawing/2014/main" id="{F16F9FCC-4EE2-4D18-8257-694E9C80F54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793630" y="3250138"/>
            <a:ext cx="2357652" cy="16224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/>
            </a:lvl1pPr>
          </a:lstStyle>
          <a:p>
            <a:pPr rtl="0"/>
            <a:r>
              <a:rPr lang="pt-BR"/>
              <a:t>Clique para adicionar a foto</a:t>
            </a:r>
          </a:p>
        </p:txBody>
      </p:sp>
      <p:sp>
        <p:nvSpPr>
          <p:cNvPr id="58" name="Espaço Reservado para Texto 17">
            <a:extLst>
              <a:ext uri="{FF2B5EF4-FFF2-40B4-BE49-F238E27FC236}">
                <a16:creationId xmlns:a16="http://schemas.microsoft.com/office/drawing/2014/main" id="{F434B9BC-2EC7-4433-BAA8-039EB5BED5C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793628" y="4872561"/>
            <a:ext cx="2357652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pt-BR" sz="1600" cap="all" spc="200" baseline="0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pt-BR"/>
              <a:t>Clique para adicionar o nome</a:t>
            </a:r>
          </a:p>
        </p:txBody>
      </p:sp>
      <p:sp>
        <p:nvSpPr>
          <p:cNvPr id="59" name="Espaço Reservado para Texto 17">
            <a:extLst>
              <a:ext uri="{FF2B5EF4-FFF2-40B4-BE49-F238E27FC236}">
                <a16:creationId xmlns:a16="http://schemas.microsoft.com/office/drawing/2014/main" id="{6F08FB05-53FB-4C19-A35C-592C4DFDFF4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793628" y="5347709"/>
            <a:ext cx="2357652" cy="475147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1200" b="0" i="0" cap="none" spc="200" baseline="0"/>
            </a:lvl1pPr>
          </a:lstStyle>
          <a:p>
            <a:pPr lvl="0" rtl="0"/>
            <a:r>
              <a:rPr lang="pt-BR"/>
              <a:t>Clique para o título</a:t>
            </a:r>
          </a:p>
        </p:txBody>
      </p:sp>
      <p:sp>
        <p:nvSpPr>
          <p:cNvPr id="60" name="Espaço Reservado para Imagem 9">
            <a:extLst>
              <a:ext uri="{FF2B5EF4-FFF2-40B4-BE49-F238E27FC236}">
                <a16:creationId xmlns:a16="http://schemas.microsoft.com/office/drawing/2014/main" id="{9589D7D2-07DF-415C-A139-E911869A1BC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431774" y="3250138"/>
            <a:ext cx="2357652" cy="16224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/>
            </a:lvl1pPr>
          </a:lstStyle>
          <a:p>
            <a:pPr rtl="0"/>
            <a:r>
              <a:rPr lang="pt-BR"/>
              <a:t>Clique para adicionar foto</a:t>
            </a:r>
          </a:p>
        </p:txBody>
      </p:sp>
      <p:sp>
        <p:nvSpPr>
          <p:cNvPr id="61" name="Espaço Reservado para Texto 17">
            <a:extLst>
              <a:ext uri="{FF2B5EF4-FFF2-40B4-BE49-F238E27FC236}">
                <a16:creationId xmlns:a16="http://schemas.microsoft.com/office/drawing/2014/main" id="{E622F2E3-2C07-4ABC-A803-40361BBB738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431772" y="4872561"/>
            <a:ext cx="2357652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pt-BR" sz="1600" cap="all" spc="200" baseline="0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pt-BR"/>
              <a:t>Clique para adicionar o nome</a:t>
            </a:r>
          </a:p>
        </p:txBody>
      </p:sp>
      <p:sp>
        <p:nvSpPr>
          <p:cNvPr id="62" name="Espaço Reservado para Texto 17">
            <a:extLst>
              <a:ext uri="{FF2B5EF4-FFF2-40B4-BE49-F238E27FC236}">
                <a16:creationId xmlns:a16="http://schemas.microsoft.com/office/drawing/2014/main" id="{B505FD93-2404-46B6-9EE0-9CABFC5233E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31772" y="5347709"/>
            <a:ext cx="2357652" cy="47514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 sz="1200" b="0" i="0" cap="none" spc="200" baseline="0"/>
            </a:lvl1pPr>
          </a:lstStyle>
          <a:p>
            <a:pPr lvl="0" rtl="0"/>
            <a:r>
              <a:rPr lang="pt-BR"/>
              <a:t>Clique para o título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B91FF20-37AD-4448-896C-C37172D16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76AF771-F500-4564-96BB-2AC1F13F9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9254F218-0E34-408C-AB25-76184E9AC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F91729D4-A164-47A3-830D-E792BCE699E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0753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05886F38-E337-4504-BF25-D65176023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274260"/>
            <a:ext cx="12192000" cy="2583739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0116A5-69B8-43BF-B141-AC2A4B6CEB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217" y="1207697"/>
            <a:ext cx="2970156" cy="1622912"/>
          </a:xfrm>
          <a:prstGeom prst="rect">
            <a:avLst/>
          </a:prstGeom>
        </p:spPr>
        <p:txBody>
          <a:bodyPr rtlCol="0" anchor="b"/>
          <a:lstStyle>
            <a:lvl1pPr algn="ctr">
              <a:defRPr lang="pt-BR" sz="3200" cap="all" spc="200" baseline="0">
                <a:solidFill>
                  <a:schemeClr val="accent4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6D283EBF-8FBA-4A7A-9DCE-23E0BF7F6AA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780553" y="1153717"/>
            <a:ext cx="1412050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/>
            </a:lvl1pPr>
          </a:lstStyle>
          <a:p>
            <a:pPr rtl="0"/>
            <a:r>
              <a:rPr lang="pt-BR"/>
              <a:t>Clique para adicionar a foto</a:t>
            </a:r>
          </a:p>
        </p:txBody>
      </p:sp>
      <p:sp>
        <p:nvSpPr>
          <p:cNvPr id="18" name="Espaço Reservado para Texto 17">
            <a:extLst>
              <a:ext uri="{FF2B5EF4-FFF2-40B4-BE49-F238E27FC236}">
                <a16:creationId xmlns:a16="http://schemas.microsoft.com/office/drawing/2014/main" id="{48D76D02-A6E3-446F-B85B-CAD9ED0641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51733" y="2299842"/>
            <a:ext cx="2069690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pt-BR" sz="1400" cap="all" spc="200" baseline="0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pt-BR"/>
              <a:t>Clique para adicionar o nome</a:t>
            </a:r>
          </a:p>
        </p:txBody>
      </p:sp>
      <p:sp>
        <p:nvSpPr>
          <p:cNvPr id="19" name="Espaço Reservado para Texto 17">
            <a:extLst>
              <a:ext uri="{FF2B5EF4-FFF2-40B4-BE49-F238E27FC236}">
                <a16:creationId xmlns:a16="http://schemas.microsoft.com/office/drawing/2014/main" id="{90954B1A-CAD7-4645-A1B3-1A5EFD54C97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51733" y="2774991"/>
            <a:ext cx="2069690" cy="672127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lang="pt-BR" sz="1100" b="0" i="0" cap="none" spc="200" baseline="0"/>
            </a:lvl1pPr>
          </a:lstStyle>
          <a:p>
            <a:pPr lvl="0" rtl="0"/>
            <a:r>
              <a:rPr lang="pt-BR"/>
              <a:t>Clique para adicionar um título</a:t>
            </a:r>
          </a:p>
        </p:txBody>
      </p:sp>
      <p:sp>
        <p:nvSpPr>
          <p:cNvPr id="28" name="Espaço Reservado para Imagem 9">
            <a:extLst>
              <a:ext uri="{FF2B5EF4-FFF2-40B4-BE49-F238E27FC236}">
                <a16:creationId xmlns:a16="http://schemas.microsoft.com/office/drawing/2014/main" id="{D517EAC0-89E0-4247-B048-92F65C868A7E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5891925" y="1153717"/>
            <a:ext cx="1412050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/>
            </a:lvl1pPr>
          </a:lstStyle>
          <a:p>
            <a:pPr rtl="0"/>
            <a:r>
              <a:rPr lang="pt-BR"/>
              <a:t>Clique para adicionar a foto</a:t>
            </a:r>
          </a:p>
        </p:txBody>
      </p:sp>
      <p:sp>
        <p:nvSpPr>
          <p:cNvPr id="11" name="Espaço Reservado para Texto 17">
            <a:extLst>
              <a:ext uri="{FF2B5EF4-FFF2-40B4-BE49-F238E27FC236}">
                <a16:creationId xmlns:a16="http://schemas.microsoft.com/office/drawing/2014/main" id="{7F5710E0-5399-4C8A-9D92-390195CB6F2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563105" y="2299842"/>
            <a:ext cx="2069690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pt-BR" sz="1400" cap="all" spc="200" baseline="0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pt-BR"/>
              <a:t>Clique para adicionar o nome</a:t>
            </a:r>
          </a:p>
        </p:txBody>
      </p:sp>
      <p:sp>
        <p:nvSpPr>
          <p:cNvPr id="12" name="Espaço Reservado para Texto 17">
            <a:extLst>
              <a:ext uri="{FF2B5EF4-FFF2-40B4-BE49-F238E27FC236}">
                <a16:creationId xmlns:a16="http://schemas.microsoft.com/office/drawing/2014/main" id="{019883F1-27DD-46A1-AD71-3AE14256007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563105" y="2774991"/>
            <a:ext cx="2069690" cy="672127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lang="pt-BR" sz="1100" b="0" i="0" cap="none" spc="200" baseline="0"/>
            </a:lvl1pPr>
          </a:lstStyle>
          <a:p>
            <a:pPr lvl="0" rtl="0"/>
            <a:r>
              <a:rPr lang="pt-BR"/>
              <a:t>Clique para adicionar um título</a:t>
            </a:r>
          </a:p>
        </p:txBody>
      </p:sp>
      <p:sp>
        <p:nvSpPr>
          <p:cNvPr id="29" name="Espaço Reservado para Imagem 9">
            <a:extLst>
              <a:ext uri="{FF2B5EF4-FFF2-40B4-BE49-F238E27FC236}">
                <a16:creationId xmlns:a16="http://schemas.microsoft.com/office/drawing/2014/main" id="{7847BEB8-AC95-445E-AFB4-34B7658BB992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8003297" y="1153717"/>
            <a:ext cx="1412049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/>
            </a:lvl1pPr>
          </a:lstStyle>
          <a:p>
            <a:pPr rtl="0"/>
            <a:r>
              <a:rPr lang="pt-BR"/>
              <a:t>Clique para adicionar a foto</a:t>
            </a:r>
          </a:p>
        </p:txBody>
      </p:sp>
      <p:sp>
        <p:nvSpPr>
          <p:cNvPr id="14" name="Espaço Reservado para Texto 17">
            <a:extLst>
              <a:ext uri="{FF2B5EF4-FFF2-40B4-BE49-F238E27FC236}">
                <a16:creationId xmlns:a16="http://schemas.microsoft.com/office/drawing/2014/main" id="{82B5CAB5-1932-4DC0-BBBD-8ABA7C5D5DE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74476" y="2299842"/>
            <a:ext cx="2069690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pt-BR" sz="1400" cap="all" spc="200" baseline="0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pt-BR"/>
              <a:t>Clique para adicionar o nome</a:t>
            </a:r>
          </a:p>
        </p:txBody>
      </p:sp>
      <p:sp>
        <p:nvSpPr>
          <p:cNvPr id="15" name="Espaço Reservado para Texto 17">
            <a:extLst>
              <a:ext uri="{FF2B5EF4-FFF2-40B4-BE49-F238E27FC236}">
                <a16:creationId xmlns:a16="http://schemas.microsoft.com/office/drawing/2014/main" id="{E248F87C-2911-41CB-A4BD-6ECD4E13B8C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74476" y="2774991"/>
            <a:ext cx="2069690" cy="672127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lang="pt-BR" sz="1100" b="0" i="0" cap="none" spc="200" baseline="0"/>
            </a:lvl1pPr>
          </a:lstStyle>
          <a:p>
            <a:pPr lvl="0" rtl="0"/>
            <a:r>
              <a:rPr lang="pt-BR"/>
              <a:t>Clique para adicionar um título</a:t>
            </a:r>
          </a:p>
        </p:txBody>
      </p:sp>
      <p:sp>
        <p:nvSpPr>
          <p:cNvPr id="37" name="Espaço Reservado para Imagem 9">
            <a:extLst>
              <a:ext uri="{FF2B5EF4-FFF2-40B4-BE49-F238E27FC236}">
                <a16:creationId xmlns:a16="http://schemas.microsoft.com/office/drawing/2014/main" id="{7B6B3681-1E21-44DA-AADA-F5E638A87423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10114667" y="1153717"/>
            <a:ext cx="1412049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/>
            </a:lvl1pPr>
          </a:lstStyle>
          <a:p>
            <a:pPr rtl="0"/>
            <a:r>
              <a:rPr lang="pt-BR"/>
              <a:t>Clique para adicionar a foto</a:t>
            </a:r>
          </a:p>
        </p:txBody>
      </p:sp>
      <p:sp>
        <p:nvSpPr>
          <p:cNvPr id="33" name="Espaço Reservado para Texto 17">
            <a:extLst>
              <a:ext uri="{FF2B5EF4-FFF2-40B4-BE49-F238E27FC236}">
                <a16:creationId xmlns:a16="http://schemas.microsoft.com/office/drawing/2014/main" id="{2D88AD4B-15C6-42C2-B9A5-BD645DA67D7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785846" y="2299842"/>
            <a:ext cx="2069690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pt-BR" sz="1400" cap="all" spc="200" baseline="0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pt-BR"/>
              <a:t>Clique para adicionar o nome</a:t>
            </a:r>
          </a:p>
        </p:txBody>
      </p:sp>
      <p:sp>
        <p:nvSpPr>
          <p:cNvPr id="34" name="Espaço Reservado para Texto 17">
            <a:extLst>
              <a:ext uri="{FF2B5EF4-FFF2-40B4-BE49-F238E27FC236}">
                <a16:creationId xmlns:a16="http://schemas.microsoft.com/office/drawing/2014/main" id="{D79E337C-DD94-4BC6-9F28-69AC04CD2B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785846" y="2774991"/>
            <a:ext cx="2069690" cy="672127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lang="pt-BR" sz="1100" b="0" i="0" cap="none" spc="200" baseline="0"/>
            </a:lvl1pPr>
          </a:lstStyle>
          <a:p>
            <a:pPr lvl="0" rtl="0"/>
            <a:r>
              <a:rPr lang="pt-BR"/>
              <a:t>Clique para adicionar um título</a:t>
            </a:r>
          </a:p>
        </p:txBody>
      </p:sp>
      <p:sp>
        <p:nvSpPr>
          <p:cNvPr id="30" name="Espaço Reservado para Imagem 9">
            <a:extLst>
              <a:ext uri="{FF2B5EF4-FFF2-40B4-BE49-F238E27FC236}">
                <a16:creationId xmlns:a16="http://schemas.microsoft.com/office/drawing/2014/main" id="{B50A84FF-F66B-4AB8-837C-E3025F19E9C0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3780553" y="3614936"/>
            <a:ext cx="1412050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/>
            </a:lvl1pPr>
          </a:lstStyle>
          <a:p>
            <a:pPr rtl="0"/>
            <a:r>
              <a:rPr lang="pt-BR"/>
              <a:t>Clique para adicionar a foto</a:t>
            </a:r>
          </a:p>
        </p:txBody>
      </p:sp>
      <p:sp>
        <p:nvSpPr>
          <p:cNvPr id="17" name="Espaço Reservado para Texto 17">
            <a:extLst>
              <a:ext uri="{FF2B5EF4-FFF2-40B4-BE49-F238E27FC236}">
                <a16:creationId xmlns:a16="http://schemas.microsoft.com/office/drawing/2014/main" id="{540D9937-87C5-40B3-86E6-F1CBFCA40CA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51733" y="4767397"/>
            <a:ext cx="2069691" cy="47640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pt-BR" sz="1400" cap="all" spc="200" baseline="0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pt-BR"/>
              <a:t>Clique para adicionar o nome</a:t>
            </a:r>
          </a:p>
        </p:txBody>
      </p:sp>
      <p:sp>
        <p:nvSpPr>
          <p:cNvPr id="20" name="Espaço Reservado para Texto 17">
            <a:extLst>
              <a:ext uri="{FF2B5EF4-FFF2-40B4-BE49-F238E27FC236}">
                <a16:creationId xmlns:a16="http://schemas.microsoft.com/office/drawing/2014/main" id="{C81570DE-3568-4F16-9DF8-269B29DDE60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51733" y="5242840"/>
            <a:ext cx="2069691" cy="69719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lang="pt-BR" sz="1100" b="0" i="0" cap="none" spc="200" baseline="0"/>
            </a:lvl1pPr>
          </a:lstStyle>
          <a:p>
            <a:pPr lvl="0" rtl="0"/>
            <a:r>
              <a:rPr lang="pt-BR"/>
              <a:t>Clique para adicionar um título</a:t>
            </a:r>
          </a:p>
        </p:txBody>
      </p:sp>
      <p:sp>
        <p:nvSpPr>
          <p:cNvPr id="31" name="Espaço Reservado para Imagem 9">
            <a:extLst>
              <a:ext uri="{FF2B5EF4-FFF2-40B4-BE49-F238E27FC236}">
                <a16:creationId xmlns:a16="http://schemas.microsoft.com/office/drawing/2014/main" id="{41C26642-ECFF-4F11-B242-BBBA5D672DA0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891925" y="3614936"/>
            <a:ext cx="1412050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/>
            </a:lvl1pPr>
          </a:lstStyle>
          <a:p>
            <a:pPr rtl="0"/>
            <a:r>
              <a:rPr lang="pt-BR"/>
              <a:t>Clique para adicionar a foto</a:t>
            </a:r>
          </a:p>
        </p:txBody>
      </p:sp>
      <p:sp>
        <p:nvSpPr>
          <p:cNvPr id="22" name="Espaço Reservado para Texto 17">
            <a:extLst>
              <a:ext uri="{FF2B5EF4-FFF2-40B4-BE49-F238E27FC236}">
                <a16:creationId xmlns:a16="http://schemas.microsoft.com/office/drawing/2014/main" id="{5E4E35F3-EC7A-489D-985F-0CA9F0402B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63105" y="4768651"/>
            <a:ext cx="2069691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pt-BR" sz="1400" cap="all" spc="200" baseline="0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pt-BR"/>
              <a:t>Clique para adicionar o nome</a:t>
            </a:r>
          </a:p>
        </p:txBody>
      </p:sp>
      <p:sp>
        <p:nvSpPr>
          <p:cNvPr id="23" name="Espaço Reservado para Texto 17">
            <a:extLst>
              <a:ext uri="{FF2B5EF4-FFF2-40B4-BE49-F238E27FC236}">
                <a16:creationId xmlns:a16="http://schemas.microsoft.com/office/drawing/2014/main" id="{55AFBE6C-8E28-48EC-8798-5E463B8E47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63105" y="5243800"/>
            <a:ext cx="2069691" cy="695361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lang="pt-BR" sz="1100" b="0" i="0" cap="none" spc="200" baseline="0"/>
            </a:lvl1pPr>
          </a:lstStyle>
          <a:p>
            <a:pPr lvl="0" rtl="0"/>
            <a:r>
              <a:rPr lang="pt-BR"/>
              <a:t>Clique para adicionar um título</a:t>
            </a:r>
          </a:p>
        </p:txBody>
      </p:sp>
      <p:sp>
        <p:nvSpPr>
          <p:cNvPr id="32" name="Espaço Reservado para Imagem 9">
            <a:extLst>
              <a:ext uri="{FF2B5EF4-FFF2-40B4-BE49-F238E27FC236}">
                <a16:creationId xmlns:a16="http://schemas.microsoft.com/office/drawing/2014/main" id="{BCC40003-8966-4A03-9C79-EB95966FFE0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003297" y="3614936"/>
            <a:ext cx="1412049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/>
            </a:lvl1pPr>
          </a:lstStyle>
          <a:p>
            <a:pPr rtl="0"/>
            <a:r>
              <a:rPr lang="pt-BR"/>
              <a:t>Clique para adicionar a foto</a:t>
            </a:r>
          </a:p>
        </p:txBody>
      </p:sp>
      <p:sp>
        <p:nvSpPr>
          <p:cNvPr id="25" name="Espaço Reservado para Texto 17">
            <a:extLst>
              <a:ext uri="{FF2B5EF4-FFF2-40B4-BE49-F238E27FC236}">
                <a16:creationId xmlns:a16="http://schemas.microsoft.com/office/drawing/2014/main" id="{023FE51B-CC62-42E7-BCF7-123DB0B9244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74476" y="4768651"/>
            <a:ext cx="2069690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pt-BR" sz="1400" cap="all" spc="200" baseline="0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pt-BR"/>
              <a:t>Clique para adicionar o nome</a:t>
            </a:r>
          </a:p>
        </p:txBody>
      </p:sp>
      <p:sp>
        <p:nvSpPr>
          <p:cNvPr id="26" name="Espaço Reservado para Texto 17">
            <a:extLst>
              <a:ext uri="{FF2B5EF4-FFF2-40B4-BE49-F238E27FC236}">
                <a16:creationId xmlns:a16="http://schemas.microsoft.com/office/drawing/2014/main" id="{3CA6C07A-2E37-4897-AF99-5152B241E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74476" y="5243800"/>
            <a:ext cx="2069690" cy="695361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lang="pt-BR" sz="1100" b="0" i="0" cap="none" spc="200" baseline="0"/>
            </a:lvl1pPr>
          </a:lstStyle>
          <a:p>
            <a:pPr lvl="0" rtl="0"/>
            <a:r>
              <a:rPr lang="pt-BR"/>
              <a:t>Clique para adicionar um título</a:t>
            </a:r>
          </a:p>
        </p:txBody>
      </p:sp>
      <p:sp>
        <p:nvSpPr>
          <p:cNvPr id="38" name="Espaço Reservado para Imagem 9">
            <a:extLst>
              <a:ext uri="{FF2B5EF4-FFF2-40B4-BE49-F238E27FC236}">
                <a16:creationId xmlns:a16="http://schemas.microsoft.com/office/drawing/2014/main" id="{026B0125-C5D1-4397-BA37-9D1FCB7DA71E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0114667" y="3614936"/>
            <a:ext cx="1412049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pt-BR"/>
            </a:lvl1pPr>
          </a:lstStyle>
          <a:p>
            <a:pPr rtl="0"/>
            <a:r>
              <a:rPr lang="pt-BR"/>
              <a:t>Clique para adicionar foto</a:t>
            </a:r>
          </a:p>
        </p:txBody>
      </p:sp>
      <p:sp>
        <p:nvSpPr>
          <p:cNvPr id="35" name="Espaço Reservado para Texto 17">
            <a:extLst>
              <a:ext uri="{FF2B5EF4-FFF2-40B4-BE49-F238E27FC236}">
                <a16:creationId xmlns:a16="http://schemas.microsoft.com/office/drawing/2014/main" id="{A57BE95A-45E1-4F78-9162-0D9005657D7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785846" y="4768651"/>
            <a:ext cx="2069690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lang="pt-BR" sz="1400" cap="all" spc="200" baseline="0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pt-BR"/>
              <a:t>Clique para adicionar o nome</a:t>
            </a:r>
          </a:p>
        </p:txBody>
      </p:sp>
      <p:sp>
        <p:nvSpPr>
          <p:cNvPr id="36" name="Espaço Reservado para Texto 17">
            <a:extLst>
              <a:ext uri="{FF2B5EF4-FFF2-40B4-BE49-F238E27FC236}">
                <a16:creationId xmlns:a16="http://schemas.microsoft.com/office/drawing/2014/main" id="{EF2F2B86-E2A2-406A-9EED-2FBD6601798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785846" y="5243800"/>
            <a:ext cx="2069690" cy="695361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lang="pt-BR" sz="1100" b="0" i="0" cap="none" spc="200" baseline="0"/>
            </a:lvl1pPr>
          </a:lstStyle>
          <a:p>
            <a:pPr lvl="0" rtl="0"/>
            <a:r>
              <a:rPr lang="pt-BR"/>
              <a:t>Clique para adicionar um título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B91FF20-37AD-4448-896C-C37172D16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76AF771-F500-4564-96BB-2AC1F13F9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9254F218-0E34-408C-AB25-76184E9AC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F91729D4-A164-47A3-830D-E792BCE699E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77729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3FB4E19-B10C-43FA-AB4B-5D0396BD64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t-BR" sz="10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/>
              <a:t>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5C552B-0CAD-4920-B258-233A9F86D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pt-BR" sz="10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CE983FFB-15A3-4B11-A130-4565577A3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pt-BR" sz="10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91729D4-A164-47A3-830D-E792BCE699E4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87109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2" r:id="rId7"/>
    <p:sldLayoutId id="2147483663" r:id="rId8"/>
    <p:sldLayoutId id="2147483656" r:id="rId9"/>
    <p:sldLayoutId id="2147483657" r:id="rId10"/>
    <p:sldLayoutId id="2147483664" r:id="rId11"/>
    <p:sldLayoutId id="2147483658" r:id="rId12"/>
    <p:sldLayoutId id="2147483659" r:id="rId13"/>
    <p:sldLayoutId id="2147483660" r:id="rId14"/>
    <p:sldLayoutId id="2147483661" r:id="rId15"/>
    <p:sldLayoutId id="2147483665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BR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pt-BR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no interior, grande, quarto, muitos&#10;&#10;O conteúdo gerado por IA pode estar incorreto.">
            <a:extLst>
              <a:ext uri="{FF2B5EF4-FFF2-40B4-BE49-F238E27FC236}">
                <a16:creationId xmlns:a16="http://schemas.microsoft.com/office/drawing/2014/main" id="{1381D2DE-22B6-B0CC-B00D-3AEF6B93E5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850"/>
          <a:stretch/>
        </p:blipFill>
        <p:spPr>
          <a:xfrm>
            <a:off x="8102990" y="309225"/>
            <a:ext cx="4089009" cy="6239547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A3D64C50-A740-468A-8AB6-F949358D8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638" y="3321170"/>
            <a:ext cx="5776810" cy="815983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>
                <a:solidFill>
                  <a:srgbClr val="000F2E"/>
                </a:solidFill>
              </a:rPr>
              <a:t>Apresentação</a:t>
            </a:r>
            <a:endParaRPr lang="pt-BR" b="1" dirty="0">
              <a:solidFill>
                <a:srgbClr val="000F2E"/>
              </a:solidFill>
            </a:endParaRP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8F94A06-38B8-4C8F-ABF0-FB763704D0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6638" y="5650550"/>
            <a:ext cx="5776810" cy="898223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endParaRPr lang="pt-BR" sz="1400" dirty="0">
              <a:solidFill>
                <a:schemeClr val="bg2">
                  <a:lumMod val="25000"/>
                </a:schemeClr>
              </a:solidFill>
            </a:endParaRPr>
          </a:p>
          <a:p>
            <a:pPr rtl="0"/>
            <a:endParaRPr lang="pt-BR" sz="1400" dirty="0">
              <a:solidFill>
                <a:schemeClr val="bg2">
                  <a:lumMod val="25000"/>
                </a:schemeClr>
              </a:solidFill>
            </a:endParaRPr>
          </a:p>
          <a:p>
            <a:pPr rtl="0"/>
            <a:r>
              <a:rPr lang="pt-BR" sz="1400" dirty="0">
                <a:solidFill>
                  <a:schemeClr val="bg2">
                    <a:lumMod val="25000"/>
                  </a:schemeClr>
                </a:solidFill>
              </a:rPr>
              <a:t>Matheus Jesus de Souza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106CDEB7-77E8-4351-9B76-07896E731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96075" y="0"/>
            <a:ext cx="2895600" cy="6872068"/>
          </a:xfrm>
          <a:prstGeom prst="rect">
            <a:avLst/>
          </a:prstGeom>
          <a:solidFill>
            <a:srgbClr val="000F2E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pic>
        <p:nvPicPr>
          <p:cNvPr id="3" name="Imagem 2" descr="Logotipo, nome da empresa&#10;&#10;O conteúdo gerado por IA pode estar incorreto.">
            <a:extLst>
              <a:ext uri="{FF2B5EF4-FFF2-40B4-BE49-F238E27FC236}">
                <a16:creationId xmlns:a16="http://schemas.microsoft.com/office/drawing/2014/main" id="{9E44A7BE-29AD-D193-76CC-ED8B43692F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557" t="32026" r="6338" b="35919"/>
          <a:stretch/>
        </p:blipFill>
        <p:spPr>
          <a:xfrm>
            <a:off x="416638" y="4137153"/>
            <a:ext cx="3769743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569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DC782-231E-2F1E-BD47-B8734B737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Uma imagem contendo Tabela&#10;&#10;O conteúdo gerado por IA pode estar incorreto.">
            <a:extLst>
              <a:ext uri="{FF2B5EF4-FFF2-40B4-BE49-F238E27FC236}">
                <a16:creationId xmlns:a16="http://schemas.microsoft.com/office/drawing/2014/main" id="{BCFBB1DE-ACAA-EDF0-B444-EB8DA4748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572" y="3707136"/>
            <a:ext cx="2648418" cy="230989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573774E-38E3-D107-2102-83750E258517}"/>
              </a:ext>
            </a:extLst>
          </p:cNvPr>
          <p:cNvSpPr txBox="1"/>
          <p:nvPr/>
        </p:nvSpPr>
        <p:spPr>
          <a:xfrm>
            <a:off x="9326407" y="3707136"/>
            <a:ext cx="2514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Entidade: Usuário</a:t>
            </a:r>
          </a:p>
          <a:p>
            <a:endParaRPr lang="pt-BR" sz="1600" dirty="0"/>
          </a:p>
          <a:p>
            <a:r>
              <a:rPr lang="pt-BR" sz="1600" dirty="0"/>
              <a:t>Relacionamento: N : N</a:t>
            </a:r>
          </a:p>
          <a:p>
            <a:endParaRPr lang="pt-BR" sz="1600" dirty="0"/>
          </a:p>
          <a:p>
            <a:r>
              <a:rPr lang="pt-BR" sz="1600" dirty="0"/>
              <a:t>Objetivo: Representar os colaboradores que utilizam o sistema (administradores, gerentes e consultores).</a:t>
            </a:r>
          </a:p>
          <a:p>
            <a:endParaRPr lang="pt-BR" sz="1600" dirty="0"/>
          </a:p>
        </p:txBody>
      </p:sp>
      <p:pic>
        <p:nvPicPr>
          <p:cNvPr id="20" name="Imagem 19" descr="Tabela&#10;&#10;O conteúdo gerado por IA pode estar incorreto.">
            <a:extLst>
              <a:ext uri="{FF2B5EF4-FFF2-40B4-BE49-F238E27FC236}">
                <a16:creationId xmlns:a16="http://schemas.microsoft.com/office/drawing/2014/main" id="{1680FF0D-3E2B-C873-7C27-215980634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91" y="3713841"/>
            <a:ext cx="2643439" cy="2287020"/>
          </a:xfrm>
          <a:prstGeom prst="rect">
            <a:avLst/>
          </a:prstGeom>
        </p:spPr>
      </p:pic>
      <p:pic>
        <p:nvPicPr>
          <p:cNvPr id="18" name="Imagem 17" descr="Uma imagem contendo Linha do tempo&#10;&#10;O conteúdo gerado por IA pode estar incorreto.">
            <a:extLst>
              <a:ext uri="{FF2B5EF4-FFF2-40B4-BE49-F238E27FC236}">
                <a16:creationId xmlns:a16="http://schemas.microsoft.com/office/drawing/2014/main" id="{35B59DDD-F16B-D6B0-2956-184A3F1E6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4573" y="1084591"/>
            <a:ext cx="2643439" cy="2309898"/>
          </a:xfrm>
          <a:prstGeom prst="rect">
            <a:avLst/>
          </a:prstGeom>
        </p:spPr>
      </p:pic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3066218F-92FF-1A8E-FF96-767519485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2025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DEAA56D6-51E5-BA1E-72E6-79C8289BB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TEK-VEÍCULOS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2AE0D07B-F6C3-256A-8B0D-1EAF61FE2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91729D4-A164-47A3-830D-E792BCE699E4}" type="slidenum">
              <a:rPr lang="pt-BR" smtClean="0"/>
              <a:t>10</a:t>
            </a:fld>
            <a:endParaRPr lang="pt-BR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1923CB0-3ABF-8457-9776-E459DD37E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6394" y="136525"/>
            <a:ext cx="8139209" cy="640386"/>
          </a:xfrm>
        </p:spPr>
        <p:txBody>
          <a:bodyPr/>
          <a:lstStyle/>
          <a:p>
            <a:pPr algn="ctr"/>
            <a:r>
              <a:rPr lang="pt-BR" dirty="0">
                <a:solidFill>
                  <a:srgbClr val="000F2E"/>
                </a:solidFill>
              </a:rPr>
              <a:t>Entidades</a:t>
            </a:r>
          </a:p>
        </p:txBody>
      </p:sp>
      <p:pic>
        <p:nvPicPr>
          <p:cNvPr id="3" name="Imagem 2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9F6C87EA-C67D-85B2-D41B-BE20FAA429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991" y="1088904"/>
            <a:ext cx="2643439" cy="2309898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8697070E-B926-2951-A7D3-6A8D553AFB95}"/>
              </a:ext>
            </a:extLst>
          </p:cNvPr>
          <p:cNvSpPr txBox="1"/>
          <p:nvPr/>
        </p:nvSpPr>
        <p:spPr>
          <a:xfrm>
            <a:off x="3132826" y="1092870"/>
            <a:ext cx="2514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Entidade: Status</a:t>
            </a:r>
          </a:p>
          <a:p>
            <a:endParaRPr lang="pt-BR" sz="1600" dirty="0"/>
          </a:p>
          <a:p>
            <a:r>
              <a:rPr lang="pt-BR" sz="1600" dirty="0"/>
              <a:t>Relacionamento: 1 : N</a:t>
            </a:r>
          </a:p>
          <a:p>
            <a:endParaRPr lang="pt-BR" sz="1600" dirty="0"/>
          </a:p>
          <a:p>
            <a:r>
              <a:rPr lang="pt-BR" sz="1600" dirty="0"/>
              <a:t>Objetivo: Representar os possíveis estados das entidades dentro do sistema (ativo, inativo, confirmado, rejeitado etc). 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51A3E3F-4441-6BB4-FBDF-DA8E65091B70}"/>
              </a:ext>
            </a:extLst>
          </p:cNvPr>
          <p:cNvSpPr txBox="1"/>
          <p:nvPr/>
        </p:nvSpPr>
        <p:spPr>
          <a:xfrm>
            <a:off x="3581400" y="3733805"/>
            <a:ext cx="2514600" cy="2309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3546A3E-7AA9-9A0E-286A-1A55793645EF}"/>
              </a:ext>
            </a:extLst>
          </p:cNvPr>
          <p:cNvSpPr txBox="1"/>
          <p:nvPr/>
        </p:nvSpPr>
        <p:spPr>
          <a:xfrm>
            <a:off x="9326409" y="1084591"/>
            <a:ext cx="2514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Entidade: Cliente</a:t>
            </a:r>
          </a:p>
          <a:p>
            <a:endParaRPr lang="pt-BR" sz="1600" dirty="0"/>
          </a:p>
          <a:p>
            <a:r>
              <a:rPr lang="pt-BR" sz="1600" dirty="0"/>
              <a:t>Relacionamento: 1 : N</a:t>
            </a:r>
          </a:p>
          <a:p>
            <a:endParaRPr lang="pt-BR" sz="1600" dirty="0"/>
          </a:p>
          <a:p>
            <a:r>
              <a:rPr lang="pt-BR" sz="1600" dirty="0"/>
              <a:t>Objetivo: Armazenar os dados dos clientes que serão visitados, como: ID, razão social, nome fantasia, cidade etc.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D640816-9762-288E-55B6-6E72C0333528}"/>
              </a:ext>
            </a:extLst>
          </p:cNvPr>
          <p:cNvSpPr txBox="1"/>
          <p:nvPr/>
        </p:nvSpPr>
        <p:spPr>
          <a:xfrm>
            <a:off x="3132825" y="3705213"/>
            <a:ext cx="2514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Entidade: Veículo</a:t>
            </a:r>
          </a:p>
          <a:p>
            <a:endParaRPr lang="pt-BR" sz="1600" dirty="0"/>
          </a:p>
          <a:p>
            <a:r>
              <a:rPr lang="pt-BR" sz="1600" dirty="0"/>
              <a:t>Relacionamento: 1 : N</a:t>
            </a:r>
          </a:p>
          <a:p>
            <a:endParaRPr lang="pt-BR" sz="1600" dirty="0"/>
          </a:p>
          <a:p>
            <a:r>
              <a:rPr lang="pt-BR" sz="1600" dirty="0"/>
              <a:t>Objetivo: Guardar informações sobre os veículos da empresa e que, consequentemente, são utilizados nas visitas.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8BC12E9-E3A5-1688-ED75-5BF037415EF0}"/>
              </a:ext>
            </a:extLst>
          </p:cNvPr>
          <p:cNvSpPr txBox="1"/>
          <p:nvPr/>
        </p:nvSpPr>
        <p:spPr>
          <a:xfrm>
            <a:off x="5341186" y="678376"/>
            <a:ext cx="15096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A9A9A9"/>
                </a:solidFill>
              </a:rPr>
              <a:t>Parte 01</a:t>
            </a:r>
          </a:p>
        </p:txBody>
      </p:sp>
    </p:spTree>
    <p:extLst>
      <p:ext uri="{BB962C8B-B14F-4D97-AF65-F5344CB8AC3E}">
        <p14:creationId xmlns:p14="http://schemas.microsoft.com/office/powerpoint/2010/main" val="130457839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8B6FD-7E83-282E-87C8-F726B7FDE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m 24" descr="Tabela&#10;&#10;O conteúdo gerado por IA pode estar incorreto.">
            <a:extLst>
              <a:ext uri="{FF2B5EF4-FFF2-40B4-BE49-F238E27FC236}">
                <a16:creationId xmlns:a16="http://schemas.microsoft.com/office/drawing/2014/main" id="{5E185FC7-2BF2-4EE8-5E74-1AB21CD76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91" y="3786535"/>
            <a:ext cx="2648417" cy="2310531"/>
          </a:xfrm>
          <a:prstGeom prst="rect">
            <a:avLst/>
          </a:prstGeom>
        </p:spPr>
      </p:pic>
      <p:pic>
        <p:nvPicPr>
          <p:cNvPr id="13" name="Imagem 12" descr="Texto&#10;&#10;O conteúdo gerado por IA pode estar incorreto.">
            <a:extLst>
              <a:ext uri="{FF2B5EF4-FFF2-40B4-BE49-F238E27FC236}">
                <a16:creationId xmlns:a16="http://schemas.microsoft.com/office/drawing/2014/main" id="{8145A843-E4C6-CF83-E343-7CF174870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92" y="1084592"/>
            <a:ext cx="2652996" cy="2308324"/>
          </a:xfrm>
          <a:prstGeom prst="rect">
            <a:avLst/>
          </a:prstGeom>
        </p:spPr>
      </p:pic>
      <p:pic>
        <p:nvPicPr>
          <p:cNvPr id="23" name="Imagem 22" descr="Tabela&#10;&#10;O conteúdo gerado por IA pode estar incorreto.">
            <a:extLst>
              <a:ext uri="{FF2B5EF4-FFF2-40B4-BE49-F238E27FC236}">
                <a16:creationId xmlns:a16="http://schemas.microsoft.com/office/drawing/2014/main" id="{AB778D3C-52FB-C13D-6F4F-C2CC6BDB2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545" y="1084592"/>
            <a:ext cx="2627467" cy="2308324"/>
          </a:xfrm>
          <a:prstGeom prst="rect">
            <a:avLst/>
          </a:prstGeom>
        </p:spPr>
      </p:pic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59B754DE-0A0F-3F41-2C1A-2AFC1742D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2025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F09E549E-1A5E-2984-4531-4A1372B4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TEK-VEÍCULOS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9FD5B7C5-502E-77D8-FBFD-00205B50F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91729D4-A164-47A3-830D-E792BCE699E4}" type="slidenum">
              <a:rPr lang="pt-BR" smtClean="0"/>
              <a:t>11</a:t>
            </a:fld>
            <a:endParaRPr lang="pt-BR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C56C1D5D-E939-A5F9-CB73-7BD4DE991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6394" y="136525"/>
            <a:ext cx="8139209" cy="640386"/>
          </a:xfrm>
        </p:spPr>
        <p:txBody>
          <a:bodyPr/>
          <a:lstStyle/>
          <a:p>
            <a:pPr algn="ctr"/>
            <a:r>
              <a:rPr lang="pt-BR" dirty="0">
                <a:solidFill>
                  <a:srgbClr val="000F2E"/>
                </a:solidFill>
              </a:rPr>
              <a:t>Entidades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201D340-6A68-AC8B-4FAB-6A7129228927}"/>
              </a:ext>
            </a:extLst>
          </p:cNvPr>
          <p:cNvSpPr txBox="1"/>
          <p:nvPr/>
        </p:nvSpPr>
        <p:spPr>
          <a:xfrm>
            <a:off x="3132826" y="1088904"/>
            <a:ext cx="2514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Entidade: Usuário Visita Cliente</a:t>
            </a:r>
          </a:p>
          <a:p>
            <a:endParaRPr lang="pt-BR" sz="1600" dirty="0"/>
          </a:p>
          <a:p>
            <a:r>
              <a:rPr lang="pt-BR" sz="1600" dirty="0"/>
              <a:t>Relacionamento: N : N</a:t>
            </a:r>
          </a:p>
          <a:p>
            <a:endParaRPr lang="pt-BR" sz="1600" dirty="0"/>
          </a:p>
          <a:p>
            <a:r>
              <a:rPr lang="pt-BR" sz="1600" dirty="0"/>
              <a:t>Objetivo: Relacionar os usuários às visitas realizadas, indicando suas funções em cada visita.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91CC25F-2609-B89D-B7BF-2754AD9ABCFC}"/>
              </a:ext>
            </a:extLst>
          </p:cNvPr>
          <p:cNvSpPr txBox="1"/>
          <p:nvPr/>
        </p:nvSpPr>
        <p:spPr>
          <a:xfrm>
            <a:off x="3581400" y="3733805"/>
            <a:ext cx="2514600" cy="2309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8751DA8-87BC-B671-BB97-47BC29940883}"/>
              </a:ext>
            </a:extLst>
          </p:cNvPr>
          <p:cNvSpPr txBox="1"/>
          <p:nvPr/>
        </p:nvSpPr>
        <p:spPr>
          <a:xfrm>
            <a:off x="3132826" y="3786535"/>
            <a:ext cx="25145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Entidade: Visita Cliente</a:t>
            </a:r>
          </a:p>
          <a:p>
            <a:endParaRPr lang="pt-BR" sz="1600" dirty="0"/>
          </a:p>
          <a:p>
            <a:r>
              <a:rPr lang="pt-BR" sz="1600" dirty="0"/>
              <a:t>Relacionamento: N : N</a:t>
            </a:r>
          </a:p>
          <a:p>
            <a:endParaRPr lang="pt-BR" sz="1600" dirty="0"/>
          </a:p>
          <a:p>
            <a:r>
              <a:rPr lang="pt-BR" sz="1600" dirty="0"/>
              <a:t>Objetivo: Registrar os dados das visitas realizadas aos clientes.</a:t>
            </a:r>
          </a:p>
          <a:p>
            <a:endParaRPr lang="pt-BR" sz="1600" dirty="0"/>
          </a:p>
          <a:p>
            <a:endParaRPr lang="pt-BR" sz="16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7CC203F-16CD-376A-10A2-BA5005821ABA}"/>
              </a:ext>
            </a:extLst>
          </p:cNvPr>
          <p:cNvSpPr txBox="1"/>
          <p:nvPr/>
        </p:nvSpPr>
        <p:spPr>
          <a:xfrm>
            <a:off x="9326409" y="1084591"/>
            <a:ext cx="25145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Entidade: Abastecimento</a:t>
            </a:r>
          </a:p>
          <a:p>
            <a:endParaRPr lang="pt-BR" sz="1600" dirty="0"/>
          </a:p>
          <a:p>
            <a:r>
              <a:rPr lang="pt-BR" sz="1600" dirty="0"/>
              <a:t>Relacionamento: 1 : N</a:t>
            </a:r>
          </a:p>
          <a:p>
            <a:endParaRPr lang="pt-BR" sz="1600" dirty="0"/>
          </a:p>
          <a:p>
            <a:r>
              <a:rPr lang="pt-BR" sz="1600" dirty="0"/>
              <a:t>Objetivo: Registrar, caso haja, abastecimentos feitos durante as visitas, com valores, litros e horários.</a:t>
            </a:r>
          </a:p>
          <a:p>
            <a:endParaRPr lang="pt-BR" sz="1600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BDBA9CC-B76B-2E12-A897-863FFE9000B9}"/>
              </a:ext>
            </a:extLst>
          </p:cNvPr>
          <p:cNvSpPr txBox="1"/>
          <p:nvPr/>
        </p:nvSpPr>
        <p:spPr>
          <a:xfrm>
            <a:off x="5341186" y="678376"/>
            <a:ext cx="15096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A9A9A9"/>
                </a:solidFill>
              </a:rPr>
              <a:t>Parte 02</a:t>
            </a:r>
          </a:p>
        </p:txBody>
      </p:sp>
    </p:spTree>
    <p:extLst>
      <p:ext uri="{BB962C8B-B14F-4D97-AF65-F5344CB8AC3E}">
        <p14:creationId xmlns:p14="http://schemas.microsoft.com/office/powerpoint/2010/main" val="422491194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tângulo 37">
            <a:extLst>
              <a:ext uri="{FF2B5EF4-FFF2-40B4-BE49-F238E27FC236}">
                <a16:creationId xmlns:a16="http://schemas.microsoft.com/office/drawing/2014/main" id="{16759FFE-FAAD-21F8-9575-90CA25E9EA6B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9C3FABC7-266D-D315-F31A-F9F4FF228D1A}"/>
              </a:ext>
            </a:extLst>
          </p:cNvPr>
          <p:cNvSpPr/>
          <p:nvPr/>
        </p:nvSpPr>
        <p:spPr>
          <a:xfrm>
            <a:off x="6045958" y="0"/>
            <a:ext cx="6146042" cy="6855540"/>
          </a:xfrm>
          <a:prstGeom prst="rect">
            <a:avLst/>
          </a:prstGeom>
          <a:solidFill>
            <a:srgbClr val="000F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Triângulo isósceles 46">
            <a:extLst>
              <a:ext uri="{FF2B5EF4-FFF2-40B4-BE49-F238E27FC236}">
                <a16:creationId xmlns:a16="http://schemas.microsoft.com/office/drawing/2014/main" id="{975EEEF5-1609-6C49-AEAF-1FA84DE8BCC6}"/>
              </a:ext>
            </a:extLst>
          </p:cNvPr>
          <p:cNvSpPr/>
          <p:nvPr/>
        </p:nvSpPr>
        <p:spPr>
          <a:xfrm rot="2046280">
            <a:off x="2356158" y="-194098"/>
            <a:ext cx="6512665" cy="2207828"/>
          </a:xfrm>
          <a:prstGeom prst="triangle">
            <a:avLst/>
          </a:prstGeom>
          <a:solidFill>
            <a:srgbClr val="000F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Triângulo isósceles 45">
            <a:extLst>
              <a:ext uri="{FF2B5EF4-FFF2-40B4-BE49-F238E27FC236}">
                <a16:creationId xmlns:a16="http://schemas.microsoft.com/office/drawing/2014/main" id="{10CFCD04-3068-39A4-44A4-4FF604641FFC}"/>
              </a:ext>
            </a:extLst>
          </p:cNvPr>
          <p:cNvSpPr/>
          <p:nvPr/>
        </p:nvSpPr>
        <p:spPr>
          <a:xfrm rot="18657770">
            <a:off x="2353813" y="-1248370"/>
            <a:ext cx="5437429" cy="7312739"/>
          </a:xfrm>
          <a:prstGeom prst="triangle">
            <a:avLst/>
          </a:prstGeom>
          <a:solidFill>
            <a:srgbClr val="000F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dirty="0">
                <a:solidFill>
                  <a:srgbClr val="000F2E"/>
                </a:solidFill>
              </a:rPr>
              <a:t>insights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2435" y="1529349"/>
            <a:ext cx="2141764" cy="5143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1200" dirty="0"/>
              <a:t>Notificações em tempo real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5FF1291-56EB-4A7B-A198-1D91F9ECC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6593" y="2537056"/>
            <a:ext cx="2141764" cy="514350"/>
          </a:xfrm>
        </p:spPr>
        <p:txBody>
          <a:bodyPr rtlCol="0"/>
          <a:lstStyle/>
          <a:p>
            <a:r>
              <a:rPr lang="pt-BR" sz="1200" dirty="0"/>
              <a:t>Visualização de dados operacionais em dashboards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84E21C-7534-4FB5-9709-F7D1A1103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08928" y="3526863"/>
            <a:ext cx="2141764" cy="735192"/>
          </a:xfrm>
        </p:spPr>
        <p:txBody>
          <a:bodyPr rtlCol="0"/>
          <a:lstStyle/>
          <a:p>
            <a:r>
              <a:rPr lang="pt-BR" sz="1200" dirty="0"/>
              <a:t>Controle de permissões e segurança por tipo de usuário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C594564-4FC6-401A-8586-44735EE819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07287" y="4600305"/>
            <a:ext cx="2141764" cy="679958"/>
          </a:xfrm>
        </p:spPr>
        <p:txBody>
          <a:bodyPr rtlCol="0"/>
          <a:lstStyle/>
          <a:p>
            <a:r>
              <a:rPr lang="pt-BR" sz="1200" dirty="0"/>
              <a:t>Rastreamento de histórico de visitas por veículo e cliente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07922" y="1473849"/>
            <a:ext cx="5539095" cy="615400"/>
          </a:xfrm>
        </p:spPr>
        <p:txBody>
          <a:bodyPr rtlCol="0">
            <a:no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Ao registrar uma saída, retorno ou abastecimento, o sistema pode enviar alertas ou confirmações para os responsáveis. Isso melhora a comunicação entre equipes e garante que nenhuma ação passe despercebida.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B46CE8C6-E12D-4A0D-8553-7FFA31941D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84440" y="2469017"/>
            <a:ext cx="5539095" cy="691240"/>
          </a:xfrm>
        </p:spPr>
        <p:txBody>
          <a:bodyPr rtlCol="0">
            <a:normAutofit fontScale="85000" lnSpcReduction="20000"/>
          </a:bodyPr>
          <a:lstStyle/>
          <a:p>
            <a:r>
              <a:rPr lang="pt-BR" dirty="0">
                <a:solidFill>
                  <a:schemeClr val="bg1"/>
                </a:solidFill>
              </a:rPr>
              <a:t>A aplicação pode oferecer gráficos e resumos visuais sobre número de visitas realizadas, consumo médio de combustível, tempo médio fora da empresa por usuário, entre outros — ajudando líderes a tomar decisões mais rápidas e embasadas.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1C7D5285-85DF-4331-A6FA-1AE847CA4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49251" y="3620272"/>
            <a:ext cx="5539095" cy="548375"/>
          </a:xfrm>
        </p:spPr>
        <p:txBody>
          <a:bodyPr rtlCol="0">
            <a:normAutofit fontScale="85000" lnSpcReduction="20000"/>
          </a:bodyPr>
          <a:lstStyle/>
          <a:p>
            <a:r>
              <a:rPr lang="pt-BR" dirty="0">
                <a:solidFill>
                  <a:schemeClr val="bg1"/>
                </a:solidFill>
              </a:rPr>
              <a:t>Cada colaborador acessa apenas o que é relevante para sua função. Por exemplo, colaboradores acessam seus registros de visitas e abastecimentos; gestores acessam relatórios e cadastros completos etc.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02D305EF-9A88-496B-BFC1-D589A01EE3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38988" y="4658128"/>
            <a:ext cx="5539095" cy="575706"/>
          </a:xfrm>
        </p:spPr>
        <p:txBody>
          <a:bodyPr rtlCol="0">
            <a:no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O sistema pode exibir o histórico completo de deslocamentos e atendimentos, permitindo que usuários vejam facilmente quando, onde e por quem cada cliente foi visitado — ótimo para auditoria e suporte.</a:t>
            </a:r>
          </a:p>
        </p:txBody>
      </p:sp>
      <p:sp>
        <p:nvSpPr>
          <p:cNvPr id="39" name="Espaço Reservado para Rodapé 2">
            <a:extLst>
              <a:ext uri="{FF2B5EF4-FFF2-40B4-BE49-F238E27FC236}">
                <a16:creationId xmlns:a16="http://schemas.microsoft.com/office/drawing/2014/main" id="{443C3696-93D0-C5A6-0836-D3C44D785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9051" y="6352474"/>
            <a:ext cx="4114800" cy="365125"/>
          </a:xfrm>
        </p:spPr>
        <p:txBody>
          <a:bodyPr rtlCol="0"/>
          <a:lstStyle>
            <a:defPPr>
              <a:defRPr lang="pt-B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 dirty="0"/>
              <a:t>TEK-</a:t>
            </a:r>
            <a:r>
              <a:rPr lang="pt-BR" sz="1050" dirty="0">
                <a:solidFill>
                  <a:schemeClr val="bg1"/>
                </a:solidFill>
              </a:rPr>
              <a:t>VEÍCULOS</a:t>
            </a:r>
            <a:endParaRPr kumimoji="0" lang="pt-BR" sz="1000" b="0" i="0" u="none" strike="noStrike" kern="1200" cap="all" spc="1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40" name="Espaço Reservado para Data 1">
            <a:extLst>
              <a:ext uri="{FF2B5EF4-FFF2-40B4-BE49-F238E27FC236}">
                <a16:creationId xmlns:a16="http://schemas.microsoft.com/office/drawing/2014/main" id="{D3AE8009-1CA9-8E24-84D5-DE74743815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2025</a:t>
            </a:r>
          </a:p>
        </p:txBody>
      </p:sp>
      <p:sp>
        <p:nvSpPr>
          <p:cNvPr id="41" name="Espaço Reservado para o Número do Slide 3">
            <a:extLst>
              <a:ext uri="{FF2B5EF4-FFF2-40B4-BE49-F238E27FC236}">
                <a16:creationId xmlns:a16="http://schemas.microsoft.com/office/drawing/2014/main" id="{68631444-62C6-7B59-CD03-FA95DFA66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F91729D4-A164-47A3-830D-E792BCE699E4}" type="slidenum">
              <a:rPr lang="pt-BR" sz="1000" smtClean="0">
                <a:solidFill>
                  <a:schemeClr val="bg1"/>
                </a:solidFill>
              </a:rPr>
              <a:pPr rtl="0"/>
              <a:t>12</a:t>
            </a:fld>
            <a:endParaRPr lang="pt-BR" sz="1000" dirty="0">
              <a:solidFill>
                <a:schemeClr val="bg1"/>
              </a:solidFill>
            </a:endParaRPr>
          </a:p>
        </p:txBody>
      </p: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87231BE6-6417-F316-F177-969698C30A9C}"/>
              </a:ext>
            </a:extLst>
          </p:cNvPr>
          <p:cNvCxnSpPr/>
          <p:nvPr/>
        </p:nvCxnSpPr>
        <p:spPr>
          <a:xfrm>
            <a:off x="2596551" y="1785668"/>
            <a:ext cx="1639019" cy="0"/>
          </a:xfrm>
          <a:prstGeom prst="line">
            <a:avLst/>
          </a:prstGeom>
          <a:ln>
            <a:solidFill>
              <a:srgbClr val="A9A9A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B78705DA-526D-C18F-B74E-E69495B28A59}"/>
              </a:ext>
            </a:extLst>
          </p:cNvPr>
          <p:cNvCxnSpPr/>
          <p:nvPr/>
        </p:nvCxnSpPr>
        <p:spPr>
          <a:xfrm>
            <a:off x="3129488" y="2814637"/>
            <a:ext cx="1639019" cy="0"/>
          </a:xfrm>
          <a:prstGeom prst="line">
            <a:avLst/>
          </a:prstGeom>
          <a:ln>
            <a:solidFill>
              <a:srgbClr val="A9A9A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C1002FCE-F9E2-34C5-3B3D-8B48F7B55CF6}"/>
              </a:ext>
            </a:extLst>
          </p:cNvPr>
          <p:cNvCxnSpPr/>
          <p:nvPr/>
        </p:nvCxnSpPr>
        <p:spPr>
          <a:xfrm>
            <a:off x="3730462" y="3894460"/>
            <a:ext cx="1639019" cy="0"/>
          </a:xfrm>
          <a:prstGeom prst="line">
            <a:avLst/>
          </a:prstGeom>
          <a:ln>
            <a:solidFill>
              <a:srgbClr val="A9A9A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8039014F-AF16-42B4-B466-C86D6006C02F}"/>
              </a:ext>
            </a:extLst>
          </p:cNvPr>
          <p:cNvCxnSpPr/>
          <p:nvPr/>
        </p:nvCxnSpPr>
        <p:spPr>
          <a:xfrm>
            <a:off x="4307064" y="4945981"/>
            <a:ext cx="1639019" cy="0"/>
          </a:xfrm>
          <a:prstGeom prst="line">
            <a:avLst/>
          </a:prstGeom>
          <a:ln>
            <a:solidFill>
              <a:srgbClr val="A9A9A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91F92B90-FD10-47FA-922C-60FD7F0ED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9919" y="3151414"/>
            <a:ext cx="6592162" cy="555172"/>
          </a:xfrm>
        </p:spPr>
        <p:txBody>
          <a:bodyPr rtlCol="0"/>
          <a:lstStyle>
            <a:defPPr>
              <a:defRPr lang="pt-BR"/>
            </a:defPPr>
          </a:lstStyle>
          <a:p>
            <a:pPr algn="ctr" rtl="0"/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Link do FIGMA:</a:t>
            </a:r>
            <a:endParaRPr lang="pt-BR" sz="1200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C8D6180-8574-4A09-9CF3-5DBA4B97A6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2025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B36962E-1AC0-4AE8-9E04-6FECBB97F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defPPr>
              <a:defRPr lang="pt-B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TEK-VEÍCULOS</a:t>
            </a:r>
            <a:endParaRPr kumimoji="0" lang="pt-BR" sz="1000" b="0" i="0" u="none" strike="noStrike" kern="1200" cap="all" spc="15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C5EF685-39C2-409F-97E3-2C4713F25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F91729D4-A164-47A3-830D-E792BCE699E4}" type="slidenum">
              <a:rPr lang="pt-BR" smtClean="0">
                <a:solidFill>
                  <a:schemeClr val="bg2">
                    <a:lumMod val="50000"/>
                  </a:schemeClr>
                </a:solidFill>
              </a:rPr>
              <a:pPr rtl="0"/>
              <a:t>13</a:t>
            </a:fld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00336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C8D6180-8574-4A09-9CF3-5DBA4B97A6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2025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B36962E-1AC0-4AE8-9E04-6FECBB97F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defPPr>
              <a:defRPr lang="pt-B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TEK-VEÍCULOS</a:t>
            </a:r>
            <a:endParaRPr kumimoji="0" lang="pt-BR" sz="1000" b="0" i="0" u="none" strike="noStrike" kern="1200" cap="all" spc="15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C5EF685-39C2-409F-97E3-2C4713F25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F91729D4-A164-47A3-830D-E792BCE699E4}" type="slidenum">
              <a:rPr lang="pt-BR" smtClean="0">
                <a:solidFill>
                  <a:schemeClr val="bg2">
                    <a:lumMod val="50000"/>
                  </a:schemeClr>
                </a:solidFill>
              </a:rPr>
              <a:pPr rtl="0"/>
              <a:t>14</a:t>
            </a:fld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ítulo 7">
            <a:extLst>
              <a:ext uri="{FF2B5EF4-FFF2-40B4-BE49-F238E27FC236}">
                <a16:creationId xmlns:a16="http://schemas.microsoft.com/office/drawing/2014/main" id="{834551C1-43DD-58D8-9DD4-A9F5096E3004}"/>
              </a:ext>
            </a:extLst>
          </p:cNvPr>
          <p:cNvSpPr txBox="1">
            <a:spLocks/>
          </p:cNvSpPr>
          <p:nvPr/>
        </p:nvSpPr>
        <p:spPr>
          <a:xfrm>
            <a:off x="2799919" y="3151414"/>
            <a:ext cx="6592162" cy="555172"/>
          </a:xfrm>
          <a:prstGeom prst="rect">
            <a:avLst/>
          </a:prstGeom>
        </p:spPr>
        <p:txBody>
          <a:bodyPr rtlCol="0" anchor="b"/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3200" kern="1200" cap="all" spc="200" baseline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solidFill>
                  <a:schemeClr val="bg2">
                    <a:lumMod val="25000"/>
                  </a:schemeClr>
                </a:solidFill>
              </a:rPr>
              <a:t>Link do vídeo pitch: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64396277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19AFAA10-83CA-3BEA-1BBD-4EA595083D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602" t="4181" r="5942" b="4181"/>
          <a:stretch/>
        </p:blipFill>
        <p:spPr>
          <a:xfrm>
            <a:off x="1170747" y="570001"/>
            <a:ext cx="3804251" cy="5717995"/>
          </a:xfrm>
          <a:prstGeom prst="rect">
            <a:avLst/>
          </a:prstGeom>
        </p:spPr>
      </p:pic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938E3964-EE54-4BDC-A0A3-DC7D197FFB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710141"/>
            <a:ext cx="6096000" cy="5437714"/>
          </a:xfrm>
        </p:spPr>
        <p:txBody>
          <a:bodyPr rtlCol="0"/>
          <a:lstStyle>
            <a:defPPr>
              <a:defRPr lang="pt-BR"/>
            </a:defPPr>
          </a:lstStyle>
          <a:p>
            <a:pPr rtl="0">
              <a:lnSpc>
                <a:spcPct val="100000"/>
              </a:lnSpc>
            </a:pPr>
            <a:r>
              <a:rPr lang="pt-BR" sz="2800" dirty="0">
                <a:solidFill>
                  <a:srgbClr val="000F2E"/>
                </a:solidFill>
              </a:rPr>
              <a:t>AGENDA</a:t>
            </a:r>
          </a:p>
          <a:p>
            <a:pPr rtl="0"/>
            <a:r>
              <a:rPr lang="pt-BR" sz="1800" dirty="0">
                <a:solidFill>
                  <a:srgbClr val="000F2E"/>
                </a:solidFill>
              </a:rPr>
              <a:t>1.</a:t>
            </a:r>
            <a:r>
              <a:rPr lang="pt-BR" sz="1800" dirty="0">
                <a:solidFill>
                  <a:srgbClr val="00B050"/>
                </a:solidFill>
              </a:rPr>
              <a:t> </a:t>
            </a:r>
            <a:r>
              <a:rPr lang="pt-BR" sz="1800" dirty="0">
                <a:solidFill>
                  <a:schemeClr val="bg2">
                    <a:lumMod val="25000"/>
                  </a:schemeClr>
                </a:solidFill>
              </a:rPr>
              <a:t>O QUE É O TEK-VEÍCULOS?</a:t>
            </a:r>
          </a:p>
          <a:p>
            <a:pPr rtl="0"/>
            <a:r>
              <a:rPr lang="pt-BR" sz="1800" dirty="0">
                <a:solidFill>
                  <a:srgbClr val="000F2E"/>
                </a:solidFill>
              </a:rPr>
              <a:t>2. </a:t>
            </a:r>
            <a:r>
              <a:rPr lang="pt-BR" sz="1800" dirty="0">
                <a:solidFill>
                  <a:schemeClr val="bg2">
                    <a:lumMod val="25000"/>
                  </a:schemeClr>
                </a:solidFill>
              </a:rPr>
              <a:t>TECNOLOGIAS UTILIZADAS</a:t>
            </a:r>
          </a:p>
          <a:p>
            <a:pPr rtl="0"/>
            <a:r>
              <a:rPr lang="pt-BR" sz="1800" dirty="0">
                <a:solidFill>
                  <a:srgbClr val="000F2E"/>
                </a:solidFill>
              </a:rPr>
              <a:t>3. </a:t>
            </a:r>
            <a:r>
              <a:rPr lang="pt-BR" sz="1800" dirty="0">
                <a:solidFill>
                  <a:schemeClr val="bg2">
                    <a:lumMod val="25000"/>
                  </a:schemeClr>
                </a:solidFill>
              </a:rPr>
              <a:t>MODELAGEM DE DADOS</a:t>
            </a:r>
          </a:p>
          <a:p>
            <a:pPr rtl="0"/>
            <a:r>
              <a:rPr lang="pt-BR" sz="1800" dirty="0">
                <a:solidFill>
                  <a:schemeClr val="bg2">
                    <a:lumMod val="25000"/>
                  </a:schemeClr>
                </a:solidFill>
              </a:rPr>
              <a:t>	</a:t>
            </a:r>
            <a:r>
              <a:rPr lang="pt-BR" sz="1800" dirty="0">
                <a:solidFill>
                  <a:srgbClr val="000F2E"/>
                </a:solidFill>
              </a:rPr>
              <a:t>3.1</a:t>
            </a:r>
            <a:r>
              <a:rPr lang="pt-BR" sz="1800" dirty="0">
                <a:solidFill>
                  <a:schemeClr val="bg2">
                    <a:lumMod val="25000"/>
                  </a:schemeClr>
                </a:solidFill>
              </a:rPr>
              <a:t> MODELO LÓGICO</a:t>
            </a:r>
          </a:p>
          <a:p>
            <a:pPr rtl="0"/>
            <a:r>
              <a:rPr lang="pt-BR" sz="1800" dirty="0">
                <a:solidFill>
                  <a:schemeClr val="bg2">
                    <a:lumMod val="25000"/>
                  </a:schemeClr>
                </a:solidFill>
              </a:rPr>
              <a:t>	</a:t>
            </a:r>
            <a:r>
              <a:rPr lang="pt-BR" sz="1800" dirty="0">
                <a:solidFill>
                  <a:srgbClr val="000F2E"/>
                </a:solidFill>
              </a:rPr>
              <a:t>3.2</a:t>
            </a:r>
            <a:r>
              <a:rPr lang="pt-BR" sz="1800" dirty="0">
                <a:solidFill>
                  <a:schemeClr val="bg2">
                    <a:lumMod val="25000"/>
                  </a:schemeClr>
                </a:solidFill>
              </a:rPr>
              <a:t> MODELO RELACIONAL</a:t>
            </a:r>
          </a:p>
          <a:p>
            <a:pPr rtl="0"/>
            <a:r>
              <a:rPr lang="pt-BR" sz="1800" dirty="0">
                <a:solidFill>
                  <a:srgbClr val="000F2E"/>
                </a:solidFill>
              </a:rPr>
              <a:t>4. </a:t>
            </a:r>
            <a:r>
              <a:rPr lang="pt-BR" sz="1800" dirty="0">
                <a:solidFill>
                  <a:srgbClr val="404040"/>
                </a:solidFill>
              </a:rPr>
              <a:t>ENTIDADES</a:t>
            </a:r>
          </a:p>
          <a:p>
            <a:pPr rtl="0"/>
            <a:r>
              <a:rPr lang="pt-BR" sz="1800" dirty="0">
                <a:solidFill>
                  <a:srgbClr val="000F2E"/>
                </a:solidFill>
              </a:rPr>
              <a:t>5. </a:t>
            </a:r>
            <a:r>
              <a:rPr lang="pt-BR" sz="1800" dirty="0">
                <a:solidFill>
                  <a:schemeClr val="bg2">
                    <a:lumMod val="25000"/>
                  </a:schemeClr>
                </a:solidFill>
              </a:rPr>
              <a:t>INSIGHTS</a:t>
            </a:r>
          </a:p>
          <a:p>
            <a:pPr rtl="0"/>
            <a:r>
              <a:rPr lang="pt-BR" sz="1800" dirty="0">
                <a:solidFill>
                  <a:srgbClr val="000F2E"/>
                </a:solidFill>
              </a:rPr>
              <a:t>6. </a:t>
            </a:r>
            <a:r>
              <a:rPr lang="pt-BR" sz="1800" dirty="0">
                <a:solidFill>
                  <a:schemeClr val="bg2">
                    <a:lumMod val="25000"/>
                  </a:schemeClr>
                </a:solidFill>
              </a:rPr>
              <a:t>LINK DO FIGMA</a:t>
            </a:r>
          </a:p>
          <a:p>
            <a:pPr rtl="0"/>
            <a:r>
              <a:rPr lang="pt-BR" sz="1800" dirty="0">
                <a:solidFill>
                  <a:srgbClr val="000F2E"/>
                </a:solidFill>
              </a:rPr>
              <a:t>7. </a:t>
            </a:r>
            <a:r>
              <a:rPr lang="pt-BR" sz="1800" dirty="0">
                <a:solidFill>
                  <a:schemeClr val="bg2">
                    <a:lumMod val="25000"/>
                  </a:schemeClr>
                </a:solidFill>
              </a:rPr>
              <a:t>LINK DO VÍDEO PITCH</a:t>
            </a: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15C08D0-D6EE-4AF3-849A-12E064512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2025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CCBF0FB-0046-4D3C-AC29-2382CF05B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all" spc="15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Tek-veículos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C5FE626F-057D-4E99-A748-F977659F2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05435"/>
            <a:ext cx="2743200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F91729D4-A164-47A3-830D-E792BCE699E4}" type="slidenum">
              <a:rPr lang="pt-BR" smtClean="0">
                <a:solidFill>
                  <a:schemeClr val="bg2">
                    <a:lumMod val="50000"/>
                  </a:schemeClr>
                </a:solidFill>
              </a:rPr>
              <a:pPr rtl="0"/>
              <a:t>2</a:t>
            </a:fld>
            <a:endParaRPr lang="pt-BR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3324569-8541-EA37-6863-88013EEF5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7130" y="570002"/>
            <a:ext cx="2743200" cy="1336433"/>
          </a:xfrm>
          <a:prstGeom prst="rect">
            <a:avLst/>
          </a:prstGeom>
          <a:solidFill>
            <a:srgbClr val="000F2E">
              <a:alpha val="2509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92F2AC-CF38-078C-FCD9-D8ECBE57D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49104" y="2393248"/>
            <a:ext cx="251791" cy="2071501"/>
          </a:xfrm>
          <a:prstGeom prst="rect">
            <a:avLst/>
          </a:prstGeom>
          <a:solidFill>
            <a:srgbClr val="000F2E">
              <a:alpha val="2509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04223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Ícone&#10;&#10;O conteúdo gerado por IA pode estar incorreto.">
            <a:extLst>
              <a:ext uri="{FF2B5EF4-FFF2-40B4-BE49-F238E27FC236}">
                <a16:creationId xmlns:a16="http://schemas.microsoft.com/office/drawing/2014/main" id="{DB70A27B-1C89-E4D6-C2B1-1296F78B2B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61"/>
          <a:stretch/>
        </p:blipFill>
        <p:spPr>
          <a:xfrm flipH="1">
            <a:off x="597720" y="572460"/>
            <a:ext cx="8531732" cy="5594562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3A2E7D7E-D343-C149-D134-AE1B8CDC42C5}"/>
              </a:ext>
            </a:extLst>
          </p:cNvPr>
          <p:cNvSpPr txBox="1"/>
          <p:nvPr/>
        </p:nvSpPr>
        <p:spPr>
          <a:xfrm>
            <a:off x="836526" y="6419691"/>
            <a:ext cx="5245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pt-BR" sz="1000" b="0" i="0" u="none" strike="noStrike" kern="1200" cap="all" spc="15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2025</a:t>
            </a:r>
            <a:endParaRPr lang="pt-BR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5E2DB54-2668-B4AE-9329-C71B8E254E4A}"/>
              </a:ext>
            </a:extLst>
          </p:cNvPr>
          <p:cNvSpPr txBox="1"/>
          <p:nvPr/>
        </p:nvSpPr>
        <p:spPr>
          <a:xfrm>
            <a:off x="11084173" y="6419691"/>
            <a:ext cx="269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pt-BR" sz="1000" b="0" i="0" u="none" strike="noStrike" kern="1200" cap="all" spc="15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3</a:t>
            </a:r>
            <a:endParaRPr lang="pt-BR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26554B7-7E81-31D9-EC38-B4CE84364C13}"/>
              </a:ext>
            </a:extLst>
          </p:cNvPr>
          <p:cNvSpPr txBox="1"/>
          <p:nvPr/>
        </p:nvSpPr>
        <p:spPr>
          <a:xfrm>
            <a:off x="5486702" y="6418103"/>
            <a:ext cx="12186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all" spc="15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TEK-VEÍCULOS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F8348A9-1108-A9E1-1EB4-97561BBBB0A4}"/>
              </a:ext>
            </a:extLst>
          </p:cNvPr>
          <p:cNvSpPr/>
          <p:nvPr/>
        </p:nvSpPr>
        <p:spPr>
          <a:xfrm>
            <a:off x="597720" y="572460"/>
            <a:ext cx="8531732" cy="5594562"/>
          </a:xfrm>
          <a:prstGeom prst="rect">
            <a:avLst/>
          </a:prstGeom>
          <a:solidFill>
            <a:srgbClr val="40404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D7D3E7A5-4BD8-44AD-B116-D2CED7043D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30598" y="4704756"/>
            <a:ext cx="7761402" cy="830414"/>
          </a:xfrm>
          <a:solidFill>
            <a:srgbClr val="000F2E">
              <a:alpha val="40000"/>
            </a:srgbClr>
          </a:solidFill>
          <a:ln>
            <a:noFill/>
          </a:ln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2000" dirty="0"/>
              <a:t>O QUE É?</a:t>
            </a:r>
          </a:p>
        </p:txBody>
      </p:sp>
      <p:sp>
        <p:nvSpPr>
          <p:cNvPr id="2" name="Espaço Reservado para Texto 15">
            <a:extLst>
              <a:ext uri="{FF2B5EF4-FFF2-40B4-BE49-F238E27FC236}">
                <a16:creationId xmlns:a16="http://schemas.microsoft.com/office/drawing/2014/main" id="{4B54B2C4-16AC-E1AB-A89D-5AF4E8E8F30A}"/>
              </a:ext>
            </a:extLst>
          </p:cNvPr>
          <p:cNvSpPr txBox="1">
            <a:spLocks/>
          </p:cNvSpPr>
          <p:nvPr/>
        </p:nvSpPr>
        <p:spPr>
          <a:xfrm>
            <a:off x="4430598" y="3874342"/>
            <a:ext cx="7761402" cy="830414"/>
          </a:xfrm>
          <a:prstGeom prst="rect">
            <a:avLst/>
          </a:prstGeom>
          <a:solidFill>
            <a:srgbClr val="000F2E">
              <a:alpha val="40000"/>
            </a:srgbClr>
          </a:solidFill>
          <a:ln>
            <a:noFill/>
          </a:ln>
        </p:spPr>
        <p:txBody>
          <a:bodyPr lIns="1371600" bIns="365760" rtlCol="0" anchor="ctr"/>
          <a:lstStyle>
            <a:defPPr>
              <a:defRPr lang="pt-BR"/>
            </a:defPPr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pt-BR" sz="2000" i="0" kern="1200" cap="none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/>
          </a:p>
          <a:p>
            <a:r>
              <a:rPr lang="pt-BR" sz="2800" dirty="0"/>
              <a:t>TEK-VEÍCULOS</a:t>
            </a:r>
          </a:p>
        </p:txBody>
      </p:sp>
    </p:spTree>
    <p:extLst>
      <p:ext uri="{BB962C8B-B14F-4D97-AF65-F5344CB8AC3E}">
        <p14:creationId xmlns:p14="http://schemas.microsoft.com/office/powerpoint/2010/main" val="39931322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C42074A-2A66-40C8-BA9E-4C97B6C2C8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2025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5035BF3-F379-4230-ADAD-0D67A84DA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TEK-VEÍCULOS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38202679-6595-4663-A854-969937BBA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F91729D4-A164-47A3-830D-E792BCE699E4}" type="slidenum">
              <a:rPr lang="pt-BR" smtClean="0">
                <a:solidFill>
                  <a:schemeClr val="bg2">
                    <a:lumMod val="50000"/>
                  </a:schemeClr>
                </a:solidFill>
              </a:rPr>
              <a:pPr rtl="0"/>
              <a:t>4</a:t>
            </a:fld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DD7EA97-AB46-5402-762E-F133266DA258}"/>
              </a:ext>
            </a:extLst>
          </p:cNvPr>
          <p:cNvSpPr txBox="1"/>
          <p:nvPr/>
        </p:nvSpPr>
        <p:spPr>
          <a:xfrm>
            <a:off x="3053918" y="1628507"/>
            <a:ext cx="608416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3200" dirty="0">
                <a:solidFill>
                  <a:srgbClr val="000F2E"/>
                </a:solidFill>
              </a:rPr>
              <a:t>O QUE É O TEK-VEÍCULOS?</a:t>
            </a:r>
          </a:p>
          <a:p>
            <a:r>
              <a:rPr lang="pt-BR" sz="1500" b="0" i="0" dirty="0">
                <a:solidFill>
                  <a:schemeClr val="bg2">
                    <a:lumMod val="25000"/>
                  </a:schemeClr>
                </a:solidFill>
                <a:effectLst/>
              </a:rPr>
              <a:t>O Tek-Veículos é uma plataforma desenvolvida exclusivamente para uso interno da Tek-System, com o objetivo de organizar e monitorar as </a:t>
            </a:r>
            <a:r>
              <a:rPr lang="pt-BR" sz="1500" dirty="0">
                <a:solidFill>
                  <a:schemeClr val="bg2">
                    <a:lumMod val="25000"/>
                  </a:schemeClr>
                </a:solidFill>
              </a:rPr>
              <a:t>visitas </a:t>
            </a:r>
            <a:r>
              <a:rPr lang="pt-BR" sz="1500" b="0" i="0" dirty="0">
                <a:solidFill>
                  <a:schemeClr val="bg2">
                    <a:lumMod val="25000"/>
                  </a:schemeClr>
                </a:solidFill>
                <a:effectLst/>
              </a:rPr>
              <a:t>de colaboradores a clientes, com foco nos veículos utilizados para a locomoção. O sistema permite o registro completo de cada saída e entrada, incluindo horários, destinos, responsáveis e registro de abastecimentos, garantindo maior controle e segurança nas operações externas da empresa.</a:t>
            </a:r>
          </a:p>
          <a:p>
            <a:endParaRPr lang="pt-BR" sz="15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pt-BR" sz="1500" b="0" i="0" dirty="0">
                <a:solidFill>
                  <a:schemeClr val="bg2">
                    <a:lumMod val="25000"/>
                  </a:schemeClr>
                </a:solidFill>
                <a:effectLst/>
              </a:rPr>
              <a:t>Além disso, o Tek-Veículos oferece funcionalidades como histórico de visitas, relatórios por cliente, colaborador ou período, e notificações para alertar sobre agendamentos ou atrasos, otimizando a gestão logística e o relacionamento com os clientes.</a:t>
            </a:r>
            <a:endParaRPr lang="pt-BR" sz="15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90518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Espaço Reservado para Imagem 19" descr="Tela de computador com jogo&#10;&#10;O conteúdo gerado por IA pode estar incorreto.">
            <a:extLst>
              <a:ext uri="{FF2B5EF4-FFF2-40B4-BE49-F238E27FC236}">
                <a16:creationId xmlns:a16="http://schemas.microsoft.com/office/drawing/2014/main" id="{FCE91FB3-82C4-1687-E53C-7046969216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2489" b="12489"/>
          <a:stretch>
            <a:fillRect/>
          </a:stretch>
        </p:blipFill>
        <p:spPr/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06C1A8F7-E7CC-D1E9-59D9-27E6317E4DDF}"/>
              </a:ext>
            </a:extLst>
          </p:cNvPr>
          <p:cNvSpPr/>
          <p:nvPr/>
        </p:nvSpPr>
        <p:spPr>
          <a:xfrm>
            <a:off x="-5445" y="-4540"/>
            <a:ext cx="12206070" cy="68688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15" name="Título 14">
            <a:extLst>
              <a:ext uri="{FF2B5EF4-FFF2-40B4-BE49-F238E27FC236}">
                <a16:creationId xmlns:a16="http://schemas.microsoft.com/office/drawing/2014/main" id="{985311D1-54C5-4629-99A1-D0E53D8E6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447" y="2323863"/>
            <a:ext cx="12192001" cy="1105137"/>
          </a:xfrm>
          <a:solidFill>
            <a:srgbClr val="000F2E">
              <a:alpha val="50000"/>
            </a:srgbClr>
          </a:solidFill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>
                <a:solidFill>
                  <a:schemeClr val="bg1"/>
                </a:solidFill>
              </a:rPr>
              <a:t>TECNOLOGIAS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172E38AD-9DB1-4BF6-B4CA-5E36E2D4D4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5445" y="3429000"/>
            <a:ext cx="12191999" cy="1141953"/>
          </a:xfrm>
          <a:solidFill>
            <a:srgbClr val="000F2E">
              <a:alpha val="50000"/>
            </a:srgbClr>
          </a:solidFill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2000" dirty="0">
                <a:solidFill>
                  <a:schemeClr val="bg1"/>
                </a:solidFill>
              </a:rPr>
              <a:t>QUAIS AS STACKS POR TRÁS</a:t>
            </a:r>
          </a:p>
          <a:p>
            <a:pPr rtl="0"/>
            <a:r>
              <a:rPr lang="pt-BR" dirty="0">
                <a:solidFill>
                  <a:schemeClr val="bg1"/>
                </a:solidFill>
              </a:rPr>
              <a:t>DO TEK-VEÍCULOS?</a:t>
            </a: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AA8F9F4-A920-42CD-8FC8-D0EE17712B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>
                <a:effectLst/>
              </a:rPr>
              <a:t>2025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6EA67BE-8C4A-498B-BE79-A779F07A5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TEK-VEÍCULOS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97E49766-851F-4808-BD95-B55C6D131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F91729D4-A164-47A3-830D-E792BCE699E4}" type="slidenum">
              <a:rPr lang="pt-BR" smtClean="0"/>
              <a:pPr rtl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880733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evisão ligada em frente a computador&#10;&#10;O conteúdo gerado por IA pode estar incorreto.">
            <a:extLst>
              <a:ext uri="{FF2B5EF4-FFF2-40B4-BE49-F238E27FC236}">
                <a16:creationId xmlns:a16="http://schemas.microsoft.com/office/drawing/2014/main" id="{59F5657D-58B5-BAAF-B2DF-E198E10815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744" r="41722"/>
          <a:stretch/>
        </p:blipFill>
        <p:spPr>
          <a:xfrm>
            <a:off x="9448781" y="951271"/>
            <a:ext cx="2743220" cy="4751143"/>
          </a:xfrm>
          <a:prstGeom prst="rect">
            <a:avLst/>
          </a:prstGeom>
        </p:spPr>
      </p:pic>
      <p:pic>
        <p:nvPicPr>
          <p:cNvPr id="17" name="Imagem 16" descr="Mesa com panfletos e folhetos informativos&#10;&#10;O conteúdo gerado por IA pode estar incorreto.">
            <a:extLst>
              <a:ext uri="{FF2B5EF4-FFF2-40B4-BE49-F238E27FC236}">
                <a16:creationId xmlns:a16="http://schemas.microsoft.com/office/drawing/2014/main" id="{BB513DFD-2E05-E903-D1E4-3393A833E9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080" r="12348"/>
          <a:stretch/>
        </p:blipFill>
        <p:spPr>
          <a:xfrm>
            <a:off x="-18" y="951271"/>
            <a:ext cx="2743200" cy="4747563"/>
          </a:xfrm>
          <a:prstGeom prst="rect">
            <a:avLst/>
          </a:prstGeom>
        </p:spPr>
      </p:pic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3CCEC56-B0C2-6406-E988-BFCAD44ECA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2025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D76E78A-D004-2AD3-9A96-6056CBDF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 rtl="0"/>
            <a:r>
              <a:rPr lang="pt-BR" dirty="0"/>
              <a:t>TEK-VEÍCULOS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6E5A6BC-2548-1574-1659-3380E0AC8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F91729D4-A164-47A3-830D-E792BCE699E4}" type="slidenum">
              <a:rPr lang="pt-BR" smtClean="0">
                <a:solidFill>
                  <a:schemeClr val="bg2">
                    <a:lumMod val="50000"/>
                  </a:schemeClr>
                </a:solidFill>
              </a:rPr>
              <a:pPr rtl="0">
                <a:spcAft>
                  <a:spcPts val="600"/>
                </a:spcAft>
              </a:pPr>
              <a:t>6</a:t>
            </a:fld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48BA821B-9B97-D966-95D6-CBAE1F94F874}"/>
              </a:ext>
            </a:extLst>
          </p:cNvPr>
          <p:cNvSpPr txBox="1"/>
          <p:nvPr/>
        </p:nvSpPr>
        <p:spPr>
          <a:xfrm>
            <a:off x="3418212" y="1743923"/>
            <a:ext cx="535557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3200" dirty="0">
                <a:solidFill>
                  <a:srgbClr val="000F2E"/>
                </a:solidFill>
              </a:rPr>
              <a:t>TECNOLOGIAS</a:t>
            </a:r>
          </a:p>
          <a:p>
            <a:pPr>
              <a:buNone/>
            </a:pPr>
            <a:r>
              <a:rPr lang="pt-BR" sz="1500" dirty="0"/>
              <a:t>O Tek-Veículos será desenvolvido em </a:t>
            </a:r>
            <a:r>
              <a:rPr lang="pt-BR" sz="1500"/>
              <a:t>ambiente web e </a:t>
            </a:r>
            <a:r>
              <a:rPr lang="pt-BR" sz="1500" dirty="0"/>
              <a:t>com tecnologias modernas como: Java (c/ Spring Boot), Vue.js, PostgreSQL e Docker, garantindo agilidade, segurança e facilidade de uso.</a:t>
            </a:r>
            <a:br>
              <a:rPr lang="pt-BR" sz="1500" dirty="0"/>
            </a:br>
            <a:endParaRPr lang="pt-BR" sz="1500" dirty="0"/>
          </a:p>
          <a:p>
            <a:pPr>
              <a:buNone/>
            </a:pPr>
            <a:r>
              <a:rPr lang="pt-BR" sz="1500" dirty="0"/>
              <a:t>O sistema oferece uma experiência intuitiva, com uma interface clara e um funcionamento estável, permitindo que os usuários realizem suas atividades de forma simples e eficiente.</a:t>
            </a:r>
            <a:br>
              <a:rPr lang="pt-BR" sz="1500" dirty="0"/>
            </a:br>
            <a:endParaRPr lang="pt-BR" sz="1500" dirty="0"/>
          </a:p>
          <a:p>
            <a:r>
              <a:rPr lang="pt-BR" sz="1500" dirty="0"/>
              <a:t>Essas tecnologias também facilitam a manutenção e atualização da plataforma, assegurando um serviço confiável e sempre disponível.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A0190EE6-6623-7B4E-697E-4346151226F8}"/>
              </a:ext>
            </a:extLst>
          </p:cNvPr>
          <p:cNvSpPr/>
          <p:nvPr/>
        </p:nvSpPr>
        <p:spPr>
          <a:xfrm>
            <a:off x="2447926" y="5434115"/>
            <a:ext cx="590550" cy="529445"/>
          </a:xfrm>
          <a:prstGeom prst="rect">
            <a:avLst/>
          </a:prstGeom>
          <a:solidFill>
            <a:srgbClr val="000F2E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8E1D90FB-9124-7F6E-63A1-1E5E205C777E}"/>
              </a:ext>
            </a:extLst>
          </p:cNvPr>
          <p:cNvSpPr/>
          <p:nvPr/>
        </p:nvSpPr>
        <p:spPr>
          <a:xfrm>
            <a:off x="9153505" y="714375"/>
            <a:ext cx="590550" cy="529445"/>
          </a:xfrm>
          <a:prstGeom prst="rect">
            <a:avLst/>
          </a:prstGeom>
          <a:solidFill>
            <a:srgbClr val="000F2E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1868066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B50CA3AD-9E49-2879-0C68-93674620B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2025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8BF0437B-EC11-C2E4-FA8D-2AED1FB7D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TEK-VEÍCULOS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AE8C95D3-4F0E-A52A-A28F-1665F8504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91729D4-A164-47A3-830D-E792BCE699E4}" type="slidenum">
              <a:rPr lang="pt-BR" smtClean="0"/>
              <a:t>7</a:t>
            </a:fld>
            <a:endParaRPr lang="pt-BR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74D6474-8B58-4043-CA0D-0C6F1D75E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9433" y="136525"/>
            <a:ext cx="6933134" cy="640386"/>
          </a:xfrm>
        </p:spPr>
        <p:txBody>
          <a:bodyPr/>
          <a:lstStyle/>
          <a:p>
            <a:pPr algn="ctr"/>
            <a:r>
              <a:rPr lang="pt-BR" dirty="0">
                <a:solidFill>
                  <a:srgbClr val="000F2E"/>
                </a:solidFill>
              </a:rPr>
              <a:t>MODELAGEM DE DADOS LÓGICA</a:t>
            </a:r>
          </a:p>
        </p:txBody>
      </p:sp>
      <p:pic>
        <p:nvPicPr>
          <p:cNvPr id="11" name="Imagem 10" descr="Diagrama&#10;&#10;O conteúdo gerado por IA pode estar incorreto.">
            <a:extLst>
              <a:ext uri="{FF2B5EF4-FFF2-40B4-BE49-F238E27FC236}">
                <a16:creationId xmlns:a16="http://schemas.microsoft.com/office/drawing/2014/main" id="{DF094D38-271E-A2FD-BBF3-14A2F5EFA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779" y="776911"/>
            <a:ext cx="6204441" cy="557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5220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C7F73-3E02-530C-0E72-C582B4CAB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 descr="Diagrama&#10;&#10;O conteúdo gerado por IA pode estar incorreto.">
            <a:extLst>
              <a:ext uri="{FF2B5EF4-FFF2-40B4-BE49-F238E27FC236}">
                <a16:creationId xmlns:a16="http://schemas.microsoft.com/office/drawing/2014/main" id="{F0C372B2-6763-FB68-DB22-5968894449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375"/>
          <a:stretch/>
        </p:blipFill>
        <p:spPr>
          <a:xfrm>
            <a:off x="6619335" y="1438938"/>
            <a:ext cx="5435627" cy="4093525"/>
          </a:xfrm>
          <a:prstGeom prst="rect">
            <a:avLst/>
          </a:prstGeom>
          <a:ln>
            <a:noFill/>
          </a:ln>
        </p:spPr>
      </p:pic>
      <p:pic>
        <p:nvPicPr>
          <p:cNvPr id="3" name="Imagem 2" descr="Gráfico, Diagrama&#10;&#10;O conteúdo gerado por IA pode estar incorreto.">
            <a:extLst>
              <a:ext uri="{FF2B5EF4-FFF2-40B4-BE49-F238E27FC236}">
                <a16:creationId xmlns:a16="http://schemas.microsoft.com/office/drawing/2014/main" id="{BC59553D-AE8C-8FE5-4F19-6BB57DBE2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02" y="1711119"/>
            <a:ext cx="6229258" cy="3812526"/>
          </a:xfrm>
          <a:prstGeom prst="rect">
            <a:avLst/>
          </a:prstGeom>
          <a:ln>
            <a:noFill/>
          </a:ln>
        </p:spPr>
      </p:pic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77134C9B-0A3B-3CE0-4116-8F546FDFE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/>
              <a:t>2025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4EAE0D7A-13B8-4237-C90D-02C2CCA26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/>
              <a:t>TEK-VEÍCULOS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15B12A66-442C-5223-6375-F41722432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91729D4-A164-47A3-830D-E792BCE699E4}" type="slidenum">
              <a:rPr lang="pt-BR" smtClean="0"/>
              <a:t>8</a:t>
            </a:fld>
            <a:endParaRPr lang="pt-BR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5D5FD28-F3C7-462C-D13F-CC7216F56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6394" y="136525"/>
            <a:ext cx="8139209" cy="640386"/>
          </a:xfrm>
        </p:spPr>
        <p:txBody>
          <a:bodyPr/>
          <a:lstStyle/>
          <a:p>
            <a:pPr algn="ctr"/>
            <a:r>
              <a:rPr lang="pt-BR" dirty="0">
                <a:solidFill>
                  <a:srgbClr val="000F2E"/>
                </a:solidFill>
              </a:rPr>
              <a:t>MODELAGEM DE DADOS RELACIONAL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594A11E-6E23-F5A9-E817-A5FEE70B90C2}"/>
              </a:ext>
            </a:extLst>
          </p:cNvPr>
          <p:cNvSpPr txBox="1"/>
          <p:nvPr/>
        </p:nvSpPr>
        <p:spPr>
          <a:xfrm>
            <a:off x="3153674" y="694835"/>
            <a:ext cx="5884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A9A9A9"/>
                </a:solidFill>
                <a:latin typeface="+mj-lt"/>
              </a:rPr>
              <a:t>Imagem dividida em duas partes para melhor visualização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5BA7FB7-91E5-67B9-66EA-FD5FAEDA9691}"/>
              </a:ext>
            </a:extLst>
          </p:cNvPr>
          <p:cNvSpPr txBox="1"/>
          <p:nvPr/>
        </p:nvSpPr>
        <p:spPr>
          <a:xfrm>
            <a:off x="2583119" y="5786111"/>
            <a:ext cx="1509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A9A9A9"/>
                </a:solidFill>
              </a:rPr>
              <a:t>Parte 01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1F40041-3955-DB71-3F29-35A2E4B60417}"/>
              </a:ext>
            </a:extLst>
          </p:cNvPr>
          <p:cNvSpPr txBox="1"/>
          <p:nvPr/>
        </p:nvSpPr>
        <p:spPr>
          <a:xfrm>
            <a:off x="8582336" y="5786111"/>
            <a:ext cx="1509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A9A9A9"/>
                </a:solidFill>
              </a:rPr>
              <a:t>Parte 02</a:t>
            </a:r>
          </a:p>
        </p:txBody>
      </p:sp>
    </p:spTree>
    <p:extLst>
      <p:ext uri="{BB962C8B-B14F-4D97-AF65-F5344CB8AC3E}">
        <p14:creationId xmlns:p14="http://schemas.microsoft.com/office/powerpoint/2010/main" val="59122413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ACF5E3CF-C8A0-2F60-23F1-13407E57BAAB}"/>
              </a:ext>
            </a:extLst>
          </p:cNvPr>
          <p:cNvSpPr/>
          <p:nvPr/>
        </p:nvSpPr>
        <p:spPr>
          <a:xfrm>
            <a:off x="241717" y="236417"/>
            <a:ext cx="11708561" cy="6385165"/>
          </a:xfrm>
          <a:prstGeom prst="rect">
            <a:avLst/>
          </a:prstGeom>
          <a:solidFill>
            <a:srgbClr val="000F2E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204DD36-000A-8688-9BFA-ECC4C3C84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7174" y="2534312"/>
            <a:ext cx="4337648" cy="542878"/>
          </a:xfrm>
        </p:spPr>
        <p:txBody>
          <a:bodyPr/>
          <a:lstStyle/>
          <a:p>
            <a:r>
              <a:rPr lang="pt-BR" dirty="0">
                <a:solidFill>
                  <a:srgbClr val="000F2E"/>
                </a:solidFill>
              </a:rPr>
              <a:t>entidades</a:t>
            </a:r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C3C1D25F-0A88-64FC-582C-D568B5BD8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 dirty="0">
                <a:solidFill>
                  <a:srgbClr val="404040"/>
                </a:solidFill>
              </a:rPr>
              <a:t>2025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0A122B79-2CE5-99B3-0BC0-1F6DA0EA1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dirty="0">
                <a:solidFill>
                  <a:srgbClr val="404040"/>
                </a:solidFill>
              </a:rPr>
              <a:t>Tek-veículos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9B85C752-2EE6-2059-BFE2-FD27F3BDA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91729D4-A164-47A3-830D-E792BCE699E4}" type="slidenum">
              <a:rPr lang="pt-BR" smtClean="0">
                <a:solidFill>
                  <a:srgbClr val="404040"/>
                </a:solidFill>
              </a:rPr>
              <a:t>9</a:t>
            </a:fld>
            <a:endParaRPr lang="pt-BR" dirty="0">
              <a:solidFill>
                <a:srgbClr val="404040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0539F47-EA78-A59F-3D4E-E98EA8572A1B}"/>
              </a:ext>
            </a:extLst>
          </p:cNvPr>
          <p:cNvSpPr txBox="1"/>
          <p:nvPr/>
        </p:nvSpPr>
        <p:spPr>
          <a:xfrm>
            <a:off x="3927174" y="3077190"/>
            <a:ext cx="433764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t-BR" sz="1500" dirty="0"/>
              <a:t>Representam os objetos do mundo real que queremos modelar e armazenar informações em um banco de dados. Cada entidade é transformada em uma tabela, e cada instância dessa entidade vira uma linha (registro) na tabela.</a:t>
            </a:r>
          </a:p>
        </p:txBody>
      </p:sp>
    </p:spTree>
    <p:extLst>
      <p:ext uri="{BB962C8B-B14F-4D97-AF65-F5344CB8AC3E}">
        <p14:creationId xmlns:p14="http://schemas.microsoft.com/office/powerpoint/2010/main" val="400843948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o Office">
  <a:themeElements>
    <a:clrScheme name="Custom 1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ED6DA"/>
      </a:accent1>
      <a:accent2>
        <a:srgbClr val="3E7090"/>
      </a:accent2>
      <a:accent3>
        <a:srgbClr val="93A5A8"/>
      </a:accent3>
      <a:accent4>
        <a:srgbClr val="627272"/>
      </a:accent4>
      <a:accent5>
        <a:srgbClr val="BDA07D"/>
      </a:accent5>
      <a:accent6>
        <a:srgbClr val="D8CAB7"/>
      </a:accent6>
      <a:hlink>
        <a:srgbClr val="0563C1"/>
      </a:hlink>
      <a:folHlink>
        <a:srgbClr val="954F72"/>
      </a:folHlink>
    </a:clrScheme>
    <a:fontScheme name="Custom 24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397198_TF33468121_Win32" id="{A177795F-4F19-4EF9-8417-D052A40EFAF3}" vid="{454EE6F3-77A5-4AB8-A9DF-AA7833943A5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E84E3F0-7763-473A-A672-F70F538DAC7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119E3DC-63DC-4703-A1A6-A21819296C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0C81F5-4E08-4068-8DC9-6D21305E57B8}">
  <ds:schemaRefs>
    <ds:schemaRef ds:uri="http://purl.org/dc/terms/"/>
    <ds:schemaRef ds:uri="230e9df3-be65-4c73-a93b-d1236ebd677e"/>
    <ds:schemaRef ds:uri="71af3243-3dd4-4a8d-8c0d-dd76da1f02a5"/>
    <ds:schemaRef ds:uri="http://purl.org/dc/elements/1.1/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litorânea</Template>
  <TotalTime>1263</TotalTime>
  <Words>744</Words>
  <Application>Microsoft Office PowerPoint</Application>
  <PresentationFormat>Widescreen</PresentationFormat>
  <Paragraphs>132</Paragraphs>
  <Slides>14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9" baseType="lpstr">
      <vt:lpstr>Arial</vt:lpstr>
      <vt:lpstr>Calibri</vt:lpstr>
      <vt:lpstr>Segoe UI</vt:lpstr>
      <vt:lpstr>Segoe UI Light</vt:lpstr>
      <vt:lpstr>Tema do Office</vt:lpstr>
      <vt:lpstr>Apresentação</vt:lpstr>
      <vt:lpstr>Apresentação do PowerPoint</vt:lpstr>
      <vt:lpstr>Apresentação do PowerPoint</vt:lpstr>
      <vt:lpstr>Apresentação do PowerPoint</vt:lpstr>
      <vt:lpstr>TECNOLOGIAS</vt:lpstr>
      <vt:lpstr>Apresentação do PowerPoint</vt:lpstr>
      <vt:lpstr>MODELAGEM DE DADOS LÓGICA</vt:lpstr>
      <vt:lpstr>MODELAGEM DE DADOS RELACIONAL</vt:lpstr>
      <vt:lpstr>entidades</vt:lpstr>
      <vt:lpstr>Entidades</vt:lpstr>
      <vt:lpstr>Entidades</vt:lpstr>
      <vt:lpstr>insights</vt:lpstr>
      <vt:lpstr>Link do FIGMA: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Insights easy rider</dc:title>
  <dc:creator>Matheus Jesus</dc:creator>
  <cp:lastModifiedBy>Matheus Jesus</cp:lastModifiedBy>
  <cp:revision>22</cp:revision>
  <dcterms:created xsi:type="dcterms:W3CDTF">2023-09-30T15:27:12Z</dcterms:created>
  <dcterms:modified xsi:type="dcterms:W3CDTF">2025-04-11T02:39:46Z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